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1" r:id="rId2"/>
    <p:sldMasterId id="2147483786" r:id="rId3"/>
    <p:sldMasterId id="2147483800" r:id="rId4"/>
    <p:sldMasterId id="2147483819" r:id="rId5"/>
    <p:sldMasterId id="2147483825" r:id="rId6"/>
  </p:sldMasterIdLst>
  <p:notesMasterIdLst>
    <p:notesMasterId r:id="rId14"/>
  </p:notesMasterIdLst>
  <p:sldIdLst>
    <p:sldId id="322" r:id="rId7"/>
    <p:sldId id="328" r:id="rId8"/>
    <p:sldId id="323" r:id="rId9"/>
    <p:sldId id="324" r:id="rId10"/>
    <p:sldId id="326" r:id="rId11"/>
    <p:sldId id="325" r:id="rId12"/>
    <p:sldId id="327" r:id="rId13"/>
  </p:sldIdLst>
  <p:sldSz cx="17881600" cy="100584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8192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63850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4577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2770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4096250" algn="l" defTabSz="81925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4915499" algn="l" defTabSz="81925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5734749" algn="l" defTabSz="81925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6554000" algn="l" defTabSz="81925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56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ause, David [CPCUS]" initials="KD[" lastIdx="1" clrIdx="0">
    <p:extLst>
      <p:ext uri="{19B8F6BF-5375-455C-9EA6-DF929625EA0E}">
        <p15:presenceInfo xmlns:p15="http://schemas.microsoft.com/office/powerpoint/2012/main" userId="S-1-5-21-1614895754-2146847981-1606980848-8011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50"/>
    <a:srgbClr val="00CC66"/>
    <a:srgbClr val="FFFFCC"/>
    <a:srgbClr val="CBCBCB"/>
    <a:srgbClr val="002060"/>
    <a:srgbClr val="19FF2F"/>
    <a:srgbClr val="FF0000"/>
    <a:srgbClr val="FFFF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5850" autoAdjust="0"/>
  </p:normalViewPr>
  <p:slideViewPr>
    <p:cSldViewPr snapToGrid="0">
      <p:cViewPr varScale="1">
        <p:scale>
          <a:sx n="38" d="100"/>
          <a:sy n="38" d="100"/>
        </p:scale>
        <p:origin x="1680" y="72"/>
      </p:cViewPr>
      <p:guideLst>
        <p:guide orient="horz" pos="3168"/>
        <p:guide pos="56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wrap="square" lIns="93317" tIns="46659" rIns="93317" bIns="46659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wrap="square" lIns="93317" tIns="46659" rIns="93317" bIns="46659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DB812E65-0156-E445-B41A-DA31D96B8D81}" type="datetimeFigureOut">
              <a:rPr lang="en-US"/>
              <a:pPr>
                <a:defRPr/>
              </a:pPr>
              <a:t>12/1/2020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wrap="square" lIns="93317" tIns="46659" rIns="93317" bIns="46659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17" tIns="46659" rIns="93317" bIns="46659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5EC036A5-FC66-7E4F-8468-F493913182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201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5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819250" algn="l" rtl="0" eaLnBrk="0" fontAlgn="base" hangingPunct="0">
      <a:spcBef>
        <a:spcPct val="30000"/>
      </a:spcBef>
      <a:spcAft>
        <a:spcPct val="0"/>
      </a:spcAft>
      <a:defRPr sz="215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638501" algn="l" rtl="0" eaLnBrk="0" fontAlgn="base" hangingPunct="0">
      <a:spcBef>
        <a:spcPct val="30000"/>
      </a:spcBef>
      <a:spcAft>
        <a:spcPct val="0"/>
      </a:spcAft>
      <a:defRPr sz="215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457750" algn="l" rtl="0" eaLnBrk="0" fontAlgn="base" hangingPunct="0">
      <a:spcBef>
        <a:spcPct val="30000"/>
      </a:spcBef>
      <a:spcAft>
        <a:spcPct val="0"/>
      </a:spcAft>
      <a:defRPr sz="215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277000" algn="l" rtl="0" eaLnBrk="0" fontAlgn="base" hangingPunct="0">
      <a:spcBef>
        <a:spcPct val="30000"/>
      </a:spcBef>
      <a:spcAft>
        <a:spcPct val="0"/>
      </a:spcAft>
      <a:defRPr sz="215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096250" algn="l" defTabSz="1638501" rtl="0" eaLnBrk="1" latinLnBrk="0" hangingPunct="1">
      <a:defRPr sz="2150" kern="1200">
        <a:solidFill>
          <a:schemeClr val="tx1"/>
        </a:solidFill>
        <a:latin typeface="+mn-lt"/>
        <a:ea typeface="+mn-ea"/>
        <a:cs typeface="+mn-cs"/>
      </a:defRPr>
    </a:lvl6pPr>
    <a:lvl7pPr marL="4915499" algn="l" defTabSz="1638501" rtl="0" eaLnBrk="1" latinLnBrk="0" hangingPunct="1">
      <a:defRPr sz="2150" kern="1200">
        <a:solidFill>
          <a:schemeClr val="tx1"/>
        </a:solidFill>
        <a:latin typeface="+mn-lt"/>
        <a:ea typeface="+mn-ea"/>
        <a:cs typeface="+mn-cs"/>
      </a:defRPr>
    </a:lvl7pPr>
    <a:lvl8pPr marL="5734749" algn="l" defTabSz="1638501" rtl="0" eaLnBrk="1" latinLnBrk="0" hangingPunct="1">
      <a:defRPr sz="2150" kern="1200">
        <a:solidFill>
          <a:schemeClr val="tx1"/>
        </a:solidFill>
        <a:latin typeface="+mn-lt"/>
        <a:ea typeface="+mn-ea"/>
        <a:cs typeface="+mn-cs"/>
      </a:defRPr>
    </a:lvl8pPr>
    <a:lvl9pPr marL="6554000" algn="l" defTabSz="1638501" rtl="0" eaLnBrk="1" latinLnBrk="0" hangingPunct="1">
      <a:defRPr sz="21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207125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C036A5-FC66-7E4F-8468-F493913182B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4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.xml"/><Relationship Id="rId7" Type="http://schemas.openxmlformats.org/officeDocument/2006/relationships/image" Target="../media/image1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6.bin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65963" y="4983134"/>
            <a:ext cx="13986558" cy="1501806"/>
          </a:xfr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759" b="1"/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65963" y="6539577"/>
            <a:ext cx="13986558" cy="1024467"/>
          </a:xfrm>
        </p:spPr>
        <p:txBody>
          <a:bodyPr/>
          <a:lstStyle>
            <a:lvl1pPr marL="0" indent="0">
              <a:buNone/>
              <a:defRPr sz="3060" i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5963" y="7618671"/>
            <a:ext cx="13986558" cy="4035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56"/>
          <a:stretch/>
        </p:blipFill>
        <p:spPr>
          <a:xfrm>
            <a:off x="218033" y="9296500"/>
            <a:ext cx="2298440" cy="75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DA912-4A3A-4200-84F6-8D841CD04E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0"/>
          <a:stretch/>
        </p:blipFill>
        <p:spPr>
          <a:xfrm>
            <a:off x="2516476" y="9296500"/>
            <a:ext cx="1503391" cy="7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87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8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27281"/>
            <a:ext cx="16093440" cy="695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0823" indent="-350823">
              <a:defRPr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9409156"/>
            <a:ext cx="17881600" cy="649244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  <p:pic>
        <p:nvPicPr>
          <p:cNvPr id="9" name="Picture 8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" y="9474717"/>
            <a:ext cx="5073077" cy="548526"/>
          </a:xfrm>
          <a:prstGeom prst="rect">
            <a:avLst/>
          </a:prstGeom>
        </p:spPr>
      </p:pic>
      <p:pic>
        <p:nvPicPr>
          <p:cNvPr id="13" name="Picture 12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83" y="9594821"/>
            <a:ext cx="3537779" cy="2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429158"/>
            <a:ext cx="16093440" cy="7105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7881600" cy="9417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99728"/>
            <a:ext cx="17881600" cy="1430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40">
                <a:solidFill>
                  <a:srgbClr val="FFFFFF"/>
                </a:solidFill>
                <a:latin typeface="Lato Bold"/>
                <a:cs typeface="Lato Bold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357768" y="5128859"/>
            <a:ext cx="11205805" cy="3532083"/>
          </a:xfrm>
          <a:prstGeom prst="rect">
            <a:avLst/>
          </a:prstGeom>
        </p:spPr>
        <p:txBody>
          <a:bodyPr/>
          <a:lstStyle>
            <a:lvl1pPr marL="0" marR="0" indent="0" algn="ctr" defTabSz="774508" rtl="0" eaLnBrk="1" fontAlgn="base" latinLnBrk="0" hangingPunct="1">
              <a:lnSpc>
                <a:spcPts val="4759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289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528932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2pPr>
            <a:lvl3pPr marL="1152316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3pPr>
            <a:lvl4pPr marL="1616481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4pPr>
            <a:lvl5pPr marL="2083343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Description</a:t>
            </a:r>
          </a:p>
        </p:txBody>
      </p:sp>
      <p:sp>
        <p:nvSpPr>
          <p:cNvPr id="8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  <p:pic>
        <p:nvPicPr>
          <p:cNvPr id="11" name="Picture 10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" y="9474717"/>
            <a:ext cx="5073077" cy="548526"/>
          </a:xfrm>
          <a:prstGeom prst="rect">
            <a:avLst/>
          </a:prstGeom>
        </p:spPr>
      </p:pic>
      <p:pic>
        <p:nvPicPr>
          <p:cNvPr id="12" name="Picture 11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83" y="9594821"/>
            <a:ext cx="3537779" cy="269757"/>
          </a:xfrm>
          <a:prstGeom prst="rect">
            <a:avLst/>
          </a:prstGeom>
        </p:spPr>
      </p:pic>
      <p:pic>
        <p:nvPicPr>
          <p:cNvPr id="15" name="Picture 14" descr="ITAS-PPT-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48"/>
            <a:ext cx="17881600" cy="658162"/>
          </a:xfrm>
          <a:prstGeom prst="rect">
            <a:avLst/>
          </a:prstGeom>
        </p:spPr>
      </p:pic>
      <p:sp>
        <p:nvSpPr>
          <p:cNvPr id="17" name="Text Placeholder 10"/>
          <p:cNvSpPr txBox="1">
            <a:spLocks/>
          </p:cNvSpPr>
          <p:nvPr userDrawn="1"/>
        </p:nvSpPr>
        <p:spPr bwMode="auto">
          <a:xfrm>
            <a:off x="16721886" y="929276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429158"/>
            <a:ext cx="16093440" cy="7105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1" y="1996085"/>
            <a:ext cx="7897707" cy="6987464"/>
          </a:xfrm>
          <a:prstGeom prst="rect">
            <a:avLst/>
          </a:prstGeo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89813" y="1996085"/>
            <a:ext cx="7897707" cy="6987464"/>
          </a:xfrm>
          <a:prstGeom prst="rect">
            <a:avLst/>
          </a:prstGeo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429158"/>
            <a:ext cx="16093440" cy="7105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080" y="1996092"/>
            <a:ext cx="5149900" cy="6994267"/>
          </a:xfrm>
          <a:prstGeom prst="rect">
            <a:avLst/>
          </a:prstGeom>
        </p:spPr>
        <p:txBody>
          <a:bodyPr/>
          <a:lstStyle>
            <a:lvl1pPr>
              <a:defRPr sz="20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7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85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5852" y="1996092"/>
            <a:ext cx="5149900" cy="6994267"/>
          </a:xfrm>
          <a:prstGeom prst="rect">
            <a:avLst/>
          </a:prstGeom>
        </p:spPr>
        <p:txBody>
          <a:bodyPr/>
          <a:lstStyle>
            <a:lvl1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837620" y="1996092"/>
            <a:ext cx="5149900" cy="69942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6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1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122"/>
            <a:ext cx="17881600" cy="13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43" y="9063841"/>
            <a:ext cx="3103827" cy="59769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0430994" y="3463440"/>
            <a:ext cx="6968587" cy="2113860"/>
          </a:xfrm>
        </p:spPr>
        <p:txBody>
          <a:bodyPr/>
          <a:lstStyle>
            <a:lvl1pPr>
              <a:lnSpc>
                <a:spcPct val="100000"/>
              </a:lnSpc>
              <a:defRPr sz="6800" b="1" spc="0" baseline="0">
                <a:solidFill>
                  <a:schemeClr val="tx1"/>
                </a:solidFill>
                <a:latin typeface="Lato Black"/>
                <a:cs typeface="Lato Black"/>
              </a:defRPr>
            </a:lvl1pPr>
          </a:lstStyle>
          <a:p>
            <a:r>
              <a:rPr lang="en-US" dirty="0"/>
              <a:t>CLICK 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455769" y="5699760"/>
            <a:ext cx="6953956" cy="1117600"/>
          </a:xfrm>
        </p:spPr>
        <p:txBody>
          <a:bodyPr/>
          <a:lstStyle>
            <a:lvl1pPr marL="0" indent="0">
              <a:buNone/>
              <a:defRPr sz="4759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 descr="ITA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44" y="434848"/>
            <a:ext cx="2165285" cy="816212"/>
          </a:xfrm>
          <a:prstGeom prst="rect">
            <a:avLst/>
          </a:prstGeom>
        </p:spPr>
      </p:pic>
      <p:pic>
        <p:nvPicPr>
          <p:cNvPr id="7" name="Picture 6" descr="ITAS-PPTbackground1920x1080_2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"/>
            <a:ext cx="17899482" cy="10071809"/>
          </a:xfrm>
          <a:prstGeom prst="rect">
            <a:avLst/>
          </a:prstGeom>
          <a:solidFill>
            <a:srgbClr val="E522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23855" y="5117718"/>
            <a:ext cx="12120840" cy="645032"/>
          </a:xfrm>
        </p:spPr>
        <p:txBody>
          <a:bodyPr anchor="b"/>
          <a:lstStyle>
            <a:lvl1pPr marL="0" indent="0">
              <a:buNone/>
              <a:defRPr sz="408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123855" y="5917310"/>
            <a:ext cx="12120840" cy="645032"/>
          </a:xfrm>
        </p:spPr>
        <p:txBody>
          <a:bodyPr anchor="b"/>
          <a:lstStyle>
            <a:lvl1pPr marL="0" indent="0">
              <a:buNone/>
              <a:defRPr sz="306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</a:t>
            </a:r>
            <a:endParaRPr lang="en-US" dirty="0"/>
          </a:p>
        </p:txBody>
      </p:sp>
      <p:sp>
        <p:nvSpPr>
          <p:cNvPr id="12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10" name="Picture 9" descr="ITAS-PPT-Foo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238"/>
            <a:ext cx="17881600" cy="658162"/>
          </a:xfrm>
          <a:prstGeom prst="rect">
            <a:avLst/>
          </a:prstGeom>
        </p:spPr>
      </p:pic>
      <p:sp>
        <p:nvSpPr>
          <p:cNvPr id="13" name="Text Placeholder 10"/>
          <p:cNvSpPr txBox="1">
            <a:spLocks/>
          </p:cNvSpPr>
          <p:nvPr userDrawn="1"/>
        </p:nvSpPr>
        <p:spPr bwMode="auto">
          <a:xfrm>
            <a:off x="16721886" y="927815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4080" y="1623295"/>
            <a:ext cx="16093440" cy="7102926"/>
          </a:xfrm>
        </p:spPr>
        <p:txBody>
          <a:bodyPr/>
          <a:lstStyle>
            <a:lvl1pPr marL="199699" indent="-199699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-"/>
              <a:defRPr b="1">
                <a:latin typeface="+mj-lt"/>
              </a:defRPr>
            </a:lvl1pPr>
            <a:lvl2pPr>
              <a:defRPr i="0">
                <a:solidFill>
                  <a:schemeClr val="accent6"/>
                </a:solidFill>
                <a:latin typeface="+mj-lt"/>
              </a:defRPr>
            </a:lvl2pPr>
            <a:lvl3pPr>
              <a:defRPr>
                <a:solidFill>
                  <a:srgbClr val="0070C0"/>
                </a:solidFill>
                <a:latin typeface="+mj-lt"/>
              </a:defRPr>
            </a:lvl3pPr>
            <a:lvl4pPr>
              <a:defRPr i="0">
                <a:solidFill>
                  <a:srgbClr val="0070C0"/>
                </a:solidFill>
                <a:latin typeface="+mj-lt"/>
              </a:defRPr>
            </a:lvl4pPr>
            <a:lvl5pPr>
              <a:defRPr>
                <a:solidFill>
                  <a:srgbClr val="0070C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427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27281"/>
            <a:ext cx="16093440" cy="695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0823" indent="-350823">
              <a:defRPr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7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27281"/>
            <a:ext cx="16093440" cy="695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0823" indent="-350823">
              <a:defRPr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9409156"/>
            <a:ext cx="17881600" cy="649244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9" name="Picture 8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" y="9474717"/>
            <a:ext cx="5073077" cy="548526"/>
          </a:xfrm>
          <a:prstGeom prst="rect">
            <a:avLst/>
          </a:prstGeom>
        </p:spPr>
      </p:pic>
      <p:pic>
        <p:nvPicPr>
          <p:cNvPr id="13" name="Picture 12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83" y="9594821"/>
            <a:ext cx="3537779" cy="2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8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7881600" cy="9417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99728"/>
            <a:ext cx="17881600" cy="1430063"/>
          </a:xfrm>
        </p:spPr>
        <p:txBody>
          <a:bodyPr/>
          <a:lstStyle>
            <a:lvl1pPr marL="0" indent="0" algn="ctr">
              <a:buNone/>
              <a:defRPr sz="8840">
                <a:solidFill>
                  <a:srgbClr val="FFFFFF"/>
                </a:solidFill>
                <a:latin typeface="Lato Bold"/>
                <a:cs typeface="Lato Bold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357768" y="5128859"/>
            <a:ext cx="11205805" cy="3532083"/>
          </a:xfrm>
        </p:spPr>
        <p:txBody>
          <a:bodyPr/>
          <a:lstStyle>
            <a:lvl1pPr marL="0" marR="0" indent="0" algn="ctr" defTabSz="774508" rtl="0" eaLnBrk="1" fontAlgn="base" latinLnBrk="0" hangingPunct="1">
              <a:lnSpc>
                <a:spcPts val="4759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289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528932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2pPr>
            <a:lvl3pPr marL="1152316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3pPr>
            <a:lvl4pPr marL="1616481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4pPr>
            <a:lvl5pPr marL="2083343" indent="0" algn="ctr">
              <a:buNone/>
              <a:defRPr sz="2720"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Description</a:t>
            </a:r>
          </a:p>
        </p:txBody>
      </p:sp>
      <p:sp>
        <p:nvSpPr>
          <p:cNvPr id="8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11" name="Picture 10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" y="9474717"/>
            <a:ext cx="5073077" cy="548526"/>
          </a:xfrm>
          <a:prstGeom prst="rect">
            <a:avLst/>
          </a:prstGeom>
        </p:spPr>
      </p:pic>
      <p:pic>
        <p:nvPicPr>
          <p:cNvPr id="12" name="Picture 11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83" y="9594821"/>
            <a:ext cx="3537779" cy="269757"/>
          </a:xfrm>
          <a:prstGeom prst="rect">
            <a:avLst/>
          </a:prstGeom>
        </p:spPr>
      </p:pic>
      <p:pic>
        <p:nvPicPr>
          <p:cNvPr id="15" name="Picture 14" descr="ITAS-PPT-Foot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48"/>
            <a:ext cx="17881600" cy="658162"/>
          </a:xfrm>
          <a:prstGeom prst="rect">
            <a:avLst/>
          </a:prstGeom>
        </p:spPr>
      </p:pic>
      <p:sp>
        <p:nvSpPr>
          <p:cNvPr id="17" name="Text Placeholder 10"/>
          <p:cNvSpPr txBox="1">
            <a:spLocks/>
          </p:cNvSpPr>
          <p:nvPr userDrawn="1"/>
        </p:nvSpPr>
        <p:spPr bwMode="auto">
          <a:xfrm>
            <a:off x="16721886" y="929276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1" y="1996085"/>
            <a:ext cx="7897707" cy="6987464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89813" y="1996085"/>
            <a:ext cx="7897707" cy="6987464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080" y="1996092"/>
            <a:ext cx="5149900" cy="6994267"/>
          </a:xfrm>
        </p:spPr>
        <p:txBody>
          <a:bodyPr/>
          <a:lstStyle>
            <a:lvl1pPr>
              <a:defRPr sz="20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7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85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5852" y="1996092"/>
            <a:ext cx="5149900" cy="6994267"/>
          </a:xfrm>
        </p:spPr>
        <p:txBody>
          <a:bodyPr/>
          <a:lstStyle>
            <a:lvl1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7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837620" y="1996092"/>
            <a:ext cx="5149900" cy="699426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6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6"/>
          <a:ext cx="316769" cy="23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3" name="Objec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6"/>
                        <a:ext cx="316769" cy="23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52" name="Picture 496" descr="C:\Users\Suzanne Laz\Desktop\iStock_000030510148Large.png"/>
          <p:cNvPicPr>
            <a:picLocks noChangeAspect="1" noChangeArrowheads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12"/>
          <a:stretch/>
        </p:blipFill>
        <p:spPr bwMode="auto">
          <a:xfrm>
            <a:off x="0" y="-285074"/>
            <a:ext cx="17881600" cy="94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 bwMode="ltGray">
          <a:xfrm>
            <a:off x="0" y="1012019"/>
            <a:ext cx="17881600" cy="19355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188930"/>
            <a:endParaRPr lang="en-US" sz="234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3287220" y="6596651"/>
            <a:ext cx="13378732" cy="64062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defRPr sz="4163" b="0" baseline="0"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3287220" y="7792663"/>
            <a:ext cx="13378732" cy="360227"/>
          </a:xfrm>
        </p:spPr>
        <p:txBody>
          <a:bodyPr wrap="square" anchor="ctr" anchorCtr="0">
            <a:spAutoFit/>
          </a:bodyPr>
          <a:lstStyle>
            <a:lvl1pPr>
              <a:defRPr sz="2341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24" name="Rectangle 1027"/>
          <p:cNvSpPr txBox="1">
            <a:spLocks noChangeArrowheads="1"/>
          </p:cNvSpPr>
          <p:nvPr userDrawn="1"/>
        </p:nvSpPr>
        <p:spPr bwMode="auto">
          <a:xfrm>
            <a:off x="12808926" y="9737597"/>
            <a:ext cx="4209486" cy="1600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pPr algn="r"/>
            <a:r>
              <a:rPr lang="en-US" sz="1040" dirty="0"/>
              <a:t>CONFIDENTIAL | DOCUMENT USE IN ACCORDANCE WITH COMPANY POLICIES</a:t>
            </a:r>
          </a:p>
        </p:txBody>
      </p:sp>
      <p:grpSp>
        <p:nvGrpSpPr>
          <p:cNvPr id="15" name="McK Title Elements" hidden="1"/>
          <p:cNvGrpSpPr>
            <a:grpSpLocks/>
          </p:cNvGrpSpPr>
          <p:nvPr userDrawn="1"/>
        </p:nvGrpSpPr>
        <p:grpSpPr bwMode="auto">
          <a:xfrm>
            <a:off x="3467036" y="8708277"/>
            <a:ext cx="9886356" cy="724567"/>
            <a:chOff x="1663" y="3106"/>
            <a:chExt cx="3109" cy="305"/>
          </a:xfrm>
        </p:grpSpPr>
        <p:sp>
          <p:nvSpPr>
            <p:cNvPr id="16" name="McK Document type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no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21" dirty="0">
                  <a:solidFill>
                    <a:srgbClr val="808080"/>
                  </a:solidFill>
                  <a:latin typeface="Arial"/>
                </a:rPr>
                <a:t>Document type</a:t>
              </a:r>
            </a:p>
          </p:txBody>
        </p:sp>
        <p:sp>
          <p:nvSpPr>
            <p:cNvPr id="17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no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21" dirty="0">
                  <a:solidFill>
                    <a:srgbClr val="808080"/>
                  </a:solidFill>
                  <a:latin typeface="Arial"/>
                </a:rPr>
                <a:t>Date</a:t>
              </a: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3287221" y="1218342"/>
            <a:ext cx="11307181" cy="930872"/>
            <a:chOff x="1558044" y="1890472"/>
            <a:chExt cx="5666640" cy="622050"/>
          </a:xfrm>
        </p:grpSpPr>
        <p:pic>
          <p:nvPicPr>
            <p:cNvPr id="19462" name="Picture 5" descr="jnj_InformationTechnology_logo_preferred_RGB_2color.png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88048" y="1906181"/>
              <a:ext cx="2136636" cy="590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jnj_logo_rgb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044" y="1890472"/>
              <a:ext cx="3430416" cy="62205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 bwMode="ltGray">
          <a:xfrm>
            <a:off x="0" y="2313257"/>
            <a:ext cx="17881600" cy="520262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188930"/>
            <a:endParaRPr lang="en-US" sz="2341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42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4104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ohnson_global_services_preferred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550" y="8828523"/>
            <a:ext cx="4971957" cy="149158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38629" y="9356735"/>
            <a:ext cx="359394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67C7102-4F33-DA4F-A4CA-EDAFE6A82D78}" type="slidenum">
              <a:rPr lang="en-US" sz="1108" smtClean="0">
                <a:solidFill>
                  <a:srgbClr val="828282"/>
                </a:solidFill>
                <a:latin typeface="Arial"/>
                <a:ea typeface="+mn-ea"/>
                <a:cs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108" dirty="0">
              <a:solidFill>
                <a:srgbClr val="82828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1"/>
          </p:nvPr>
        </p:nvSpPr>
        <p:spPr>
          <a:xfrm>
            <a:off x="1111398" y="814482"/>
            <a:ext cx="15280076" cy="9062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F30617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306975" y="2430784"/>
            <a:ext cx="15084494" cy="6398261"/>
          </a:xfrm>
          <a:prstGeom prst="rect">
            <a:avLst/>
          </a:prstGeom>
        </p:spPr>
        <p:txBody>
          <a:bodyPr vert="horz"/>
          <a:lstStyle>
            <a:lvl1pPr>
              <a:defRPr sz="2217">
                <a:latin typeface="Arial"/>
                <a:cs typeface="Arial"/>
              </a:defRPr>
            </a:lvl1pPr>
            <a:lvl2pPr>
              <a:defRPr sz="2217">
                <a:latin typeface="Arial"/>
                <a:cs typeface="Arial"/>
              </a:defRPr>
            </a:lvl2pPr>
            <a:lvl3pPr>
              <a:defRPr sz="2217">
                <a:latin typeface="Arial"/>
                <a:cs typeface="Arial"/>
              </a:defRPr>
            </a:lvl3pPr>
            <a:lvl4pPr>
              <a:defRPr sz="2217">
                <a:latin typeface="Arial"/>
                <a:cs typeface="Arial"/>
              </a:defRPr>
            </a:lvl4pPr>
            <a:lvl5pPr>
              <a:defRPr sz="2217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71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360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3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81600" cy="1005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43" y="9063845"/>
            <a:ext cx="3103827" cy="5976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0430994" y="3463439"/>
            <a:ext cx="6968587" cy="2113860"/>
          </a:xfrm>
        </p:spPr>
        <p:txBody>
          <a:bodyPr/>
          <a:lstStyle>
            <a:lvl1pPr>
              <a:lnSpc>
                <a:spcPts val="8800"/>
              </a:lnSpc>
              <a:defRPr sz="10559" b="1" spc="-293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7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"/>
            <a:ext cx="17881600" cy="941885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23855" y="5117723"/>
            <a:ext cx="12120840" cy="645031"/>
          </a:xfrm>
        </p:spPr>
        <p:txBody>
          <a:bodyPr anchor="b"/>
          <a:lstStyle>
            <a:lvl1pPr marL="0" indent="0">
              <a:buNone/>
              <a:defRPr sz="352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123855" y="5917316"/>
            <a:ext cx="12120840" cy="645031"/>
          </a:xfrm>
        </p:spPr>
        <p:txBody>
          <a:bodyPr anchor="b"/>
          <a:lstStyle>
            <a:lvl1pPr marL="0" indent="0">
              <a:buNone/>
              <a:defRPr sz="264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256463"/>
            <a:ext cx="17881600" cy="801941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2" y="9386183"/>
            <a:ext cx="5073077" cy="548526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 userDrawn="1"/>
        </p:nvSpPr>
        <p:spPr bwMode="auto">
          <a:xfrm>
            <a:off x="16721884" y="9307370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968" tIns="66986" rIns="402336" bIns="66986" anchor="ctr"/>
          <a:lstStyle/>
          <a:p>
            <a:pPr marL="500582" indent="-500582" algn="ctr" defTabSz="668219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32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32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00582" indent="-500582" algn="ctr" defTabSz="668219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32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40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27277"/>
            <a:ext cx="16093440" cy="695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2676" indent="-302676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27277"/>
            <a:ext cx="16093440" cy="695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2676" indent="-302676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9409160"/>
            <a:ext cx="17881600" cy="649243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 bwMode="auto">
          <a:xfrm>
            <a:off x="16721884" y="9307370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968" tIns="66986" rIns="402336" bIns="66986" anchor="ctr"/>
          <a:lstStyle/>
          <a:p>
            <a:pPr marL="500582" indent="-500582" algn="ctr" defTabSz="668219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32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32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00582" indent="-500582" algn="ctr" defTabSz="668219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32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8" name="Picture 7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2" y="9452139"/>
            <a:ext cx="5073077" cy="5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409160"/>
            <a:ext cx="17881600" cy="649243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2" y="9452139"/>
            <a:ext cx="5073077" cy="548526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894080" y="2011686"/>
            <a:ext cx="16093440" cy="697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0"/>
          <p:cNvSpPr txBox="1">
            <a:spLocks/>
          </p:cNvSpPr>
          <p:nvPr userDrawn="1"/>
        </p:nvSpPr>
        <p:spPr bwMode="auto">
          <a:xfrm>
            <a:off x="16721884" y="9307370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968" tIns="66986" rIns="402336" bIns="66986" anchor="ctr"/>
          <a:lstStyle/>
          <a:p>
            <a:pPr marL="500582" indent="-500582" algn="ctr" defTabSz="668219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32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32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00582" indent="-500582" algn="ctr" defTabSz="668219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32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0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9409160"/>
            <a:ext cx="17881600" cy="649243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5"/>
            <a:ext cx="17881600" cy="94170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2" y="9474125"/>
            <a:ext cx="5073077" cy="54852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99724"/>
            <a:ext cx="17881600" cy="1430062"/>
          </a:xfrm>
        </p:spPr>
        <p:txBody>
          <a:bodyPr/>
          <a:lstStyle>
            <a:lvl1pPr marL="0" indent="0" algn="ctr">
              <a:buNone/>
              <a:defRPr sz="762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357766" y="5128853"/>
            <a:ext cx="11205805" cy="3532082"/>
          </a:xfrm>
        </p:spPr>
        <p:txBody>
          <a:bodyPr/>
          <a:lstStyle>
            <a:lvl1pPr marL="0" marR="0" indent="0" algn="ctr" defTabSz="668219" rtl="0" eaLnBrk="1" fontAlgn="base" latinLnBrk="0" hangingPunct="1">
              <a:lnSpc>
                <a:spcPts val="4107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2493">
                <a:solidFill>
                  <a:srgbClr val="FFFFFF"/>
                </a:solidFill>
                <a:latin typeface="Georgia"/>
                <a:cs typeface="Georgia"/>
              </a:defRPr>
            </a:lvl1pPr>
            <a:lvl2pPr marL="456344" indent="0" algn="ctr">
              <a:buNone/>
              <a:defRPr sz="2347">
                <a:solidFill>
                  <a:srgbClr val="FFFFFF"/>
                </a:solidFill>
                <a:latin typeface="Georgia"/>
                <a:cs typeface="Georgia"/>
              </a:defRPr>
            </a:lvl2pPr>
            <a:lvl3pPr marL="994178" indent="0" algn="ctr">
              <a:buNone/>
              <a:defRPr sz="2347">
                <a:solidFill>
                  <a:srgbClr val="FFFFFF"/>
                </a:solidFill>
                <a:latin typeface="Georgia"/>
                <a:cs typeface="Georgia"/>
              </a:defRPr>
            </a:lvl3pPr>
            <a:lvl4pPr marL="1394642" indent="0" algn="ctr">
              <a:buNone/>
              <a:defRPr sz="2347">
                <a:solidFill>
                  <a:srgbClr val="FFFFFF"/>
                </a:solidFill>
                <a:latin typeface="Georgia"/>
                <a:cs typeface="Georgia"/>
              </a:defRPr>
            </a:lvl4pPr>
            <a:lvl5pPr marL="1797434" indent="0" algn="ctr">
              <a:buNone/>
              <a:defRPr sz="2347"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9" name="Text Placeholder 10"/>
          <p:cNvSpPr txBox="1">
            <a:spLocks/>
          </p:cNvSpPr>
          <p:nvPr userDrawn="1"/>
        </p:nvSpPr>
        <p:spPr bwMode="auto">
          <a:xfrm>
            <a:off x="16721884" y="9307370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968" tIns="66986" rIns="402336" bIns="66986" anchor="ctr"/>
          <a:lstStyle/>
          <a:p>
            <a:pPr marL="500582" indent="-500582" algn="ctr" defTabSz="668219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32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32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00582" indent="-500582" algn="ctr" defTabSz="668219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32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1" y="1996085"/>
            <a:ext cx="7897707" cy="6987464"/>
          </a:xfrm>
        </p:spPr>
        <p:txBody>
          <a:bodyPr/>
          <a:lstStyle>
            <a:lvl1pPr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  <a:lvl6pPr>
              <a:defRPr sz="2640"/>
            </a:lvl6pPr>
            <a:lvl7pPr>
              <a:defRPr sz="2640"/>
            </a:lvl7pPr>
            <a:lvl8pPr>
              <a:defRPr sz="2640"/>
            </a:lvl8pPr>
            <a:lvl9pPr>
              <a:defRPr sz="2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89813" y="1996085"/>
            <a:ext cx="7897707" cy="6987464"/>
          </a:xfrm>
        </p:spPr>
        <p:txBody>
          <a:bodyPr/>
          <a:lstStyle>
            <a:lvl1pPr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  <a:lvl6pPr>
              <a:defRPr sz="2640"/>
            </a:lvl6pPr>
            <a:lvl7pPr>
              <a:defRPr sz="2640"/>
            </a:lvl7pPr>
            <a:lvl8pPr>
              <a:defRPr sz="2640"/>
            </a:lvl8pPr>
            <a:lvl9pPr>
              <a:defRPr sz="2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080" y="1996086"/>
            <a:ext cx="5149900" cy="6994268"/>
          </a:xfrm>
        </p:spPr>
        <p:txBody>
          <a:bodyPr/>
          <a:lstStyle>
            <a:lvl1pPr>
              <a:defRPr sz="17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54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347"/>
            </a:lvl6pPr>
            <a:lvl7pPr>
              <a:defRPr sz="2347"/>
            </a:lvl7pPr>
            <a:lvl8pPr>
              <a:defRPr sz="2347"/>
            </a:lvl8pPr>
            <a:lvl9pPr>
              <a:defRPr sz="23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5852" y="1996086"/>
            <a:ext cx="5149900" cy="6994268"/>
          </a:xfrm>
        </p:spPr>
        <p:txBody>
          <a:bodyPr/>
          <a:lstStyle>
            <a:lvl1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67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347"/>
            </a:lvl6pPr>
            <a:lvl7pPr>
              <a:defRPr sz="2347"/>
            </a:lvl7pPr>
            <a:lvl8pPr>
              <a:defRPr sz="2347"/>
            </a:lvl8pPr>
            <a:lvl9pPr>
              <a:defRPr sz="23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837620" y="1996086"/>
            <a:ext cx="5149900" cy="699426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0636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7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173" y="2381"/>
          <a:ext cx="3166" cy="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" y="2381"/>
                        <a:ext cx="3166" cy="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/>
        </p:blipFill>
        <p:spPr bwMode="ltGray">
          <a:xfrm>
            <a:off x="3" y="0"/>
            <a:ext cx="17881598" cy="1003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-Footer-Strip.png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" y="9984638"/>
            <a:ext cx="17883151" cy="73762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auto">
          <a:xfrm>
            <a:off x="11957835" y="9409037"/>
            <a:ext cx="5567150" cy="13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898" b="1" baseline="0">
                <a:solidFill>
                  <a:schemeClr val="tx1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auto">
          <a:xfrm>
            <a:off x="11957838" y="9593265"/>
            <a:ext cx="5923763" cy="13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98" baseline="0">
                <a:solidFill>
                  <a:schemeClr val="tx1"/>
                </a:solidFill>
                <a:latin typeface="+mn-lt"/>
              </a:rPr>
              <a:t>Last Modified 11/14/2017 4:57 PM Eastern Standard Time</a:t>
            </a:r>
            <a:endParaRPr lang="en-GB" sz="898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auto">
          <a:xfrm>
            <a:off x="11957835" y="9777496"/>
            <a:ext cx="5567150" cy="13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98" baseline="0">
                <a:solidFill>
                  <a:schemeClr val="tx1"/>
                </a:solidFill>
                <a:latin typeface="+mn-lt"/>
              </a:rPr>
              <a:t>Printed 11/14/2017 12:18 PM Eastern Standard Time</a:t>
            </a:r>
            <a:endParaRPr lang="en-GB" sz="898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1024467" y="4539566"/>
            <a:ext cx="12434623" cy="722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693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1024467" y="6605597"/>
            <a:ext cx="12434623" cy="3159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53" cap="none" baseline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auto">
          <a:xfrm>
            <a:off x="1024467" y="8265426"/>
            <a:ext cx="12434623" cy="3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2053" baseline="0">
                <a:solidFill>
                  <a:schemeClr val="tx2"/>
                </a:solidFill>
                <a:latin typeface="+mn-lt"/>
              </a:rPr>
              <a:t>Document type | Date</a:t>
            </a:r>
          </a:p>
        </p:txBody>
      </p:sp>
      <p:sp>
        <p:nvSpPr>
          <p:cNvPr id="22" name="doc id"/>
          <p:cNvSpPr>
            <a:spLocks noChangeArrowheads="1"/>
          </p:cNvSpPr>
          <p:nvPr userDrawn="1"/>
        </p:nvSpPr>
        <p:spPr bwMode="auto">
          <a:xfrm>
            <a:off x="16228066" y="76022"/>
            <a:ext cx="1311423" cy="18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004902"/>
            <a:endParaRPr lang="en-GB" sz="898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8"/>
          <a:srcRect l="4200" t="19874" r="925" b="19874"/>
          <a:stretch/>
        </p:blipFill>
        <p:spPr bwMode="ltGray">
          <a:xfrm>
            <a:off x="1024467" y="9562662"/>
            <a:ext cx="3639958" cy="3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763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109" y="2333"/>
          <a:ext cx="3103" cy="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9" y="2333"/>
                        <a:ext cx="3103" cy="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auto">
          <a:xfrm>
            <a:off x="16228066" y="76022"/>
            <a:ext cx="1311423" cy="18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004902"/>
            <a:endParaRPr lang="en-GB" sz="898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10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107" y="2330"/>
          <a:ext cx="3103" cy="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think-cell Slide" r:id="rId4" imgW="442" imgH="440" progId="TCLayout.ActiveDocument.1">
                  <p:embed/>
                </p:oleObj>
              </mc:Choice>
              <mc:Fallback>
                <p:oleObj name="think-cell Slide" r:id="rId4" imgW="442" imgH="44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7" y="2330"/>
                        <a:ext cx="3103" cy="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95309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617432"/>
            <a:ext cx="16105858" cy="23693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8555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8555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1" y="3471968"/>
            <a:ext cx="12578292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rgbClr val="595959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813127" y="4745288"/>
            <a:ext cx="10061910" cy="77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46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3"/>
            <a:ext cx="17881600" cy="200521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60" tIns="55880" rIns="111760" bIns="55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1175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11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3463538"/>
            <a:ext cx="16105858" cy="23693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8555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1" y="6318073"/>
            <a:ext cx="12578292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rgbClr val="595959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761940" y="-2834904"/>
            <a:ext cx="10136874" cy="7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830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8053191"/>
            <a:ext cx="17881600" cy="200521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60" tIns="55880" rIns="111760" bIns="5588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1175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11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1031134"/>
            <a:ext cx="16105858" cy="23693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8555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1" y="3885669"/>
            <a:ext cx="12578292" cy="111808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rgbClr val="595959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761940" y="5100012"/>
            <a:ext cx="10136874" cy="7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2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7498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1" y="5759761"/>
            <a:ext cx="11167552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rgbClr val="595959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3930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5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"/>
            <a:ext cx="17881600" cy="10078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3679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sub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5759761"/>
            <a:ext cx="16105858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344239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3597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s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5759761"/>
            <a:ext cx="16105858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0623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474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sub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5759761"/>
            <a:ext cx="16105858" cy="217233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278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248352"/>
            <a:ext cx="16105858" cy="302618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938729" rtl="0" eaLnBrk="1" fontAlgn="auto" latinLnBrk="0" hangingPunct="1">
              <a:lnSpc>
                <a:spcPts val="9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555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938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7359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87871" y="555073"/>
            <a:ext cx="14880448" cy="846385"/>
          </a:xfrm>
        </p:spPr>
        <p:txBody>
          <a:bodyPr/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882348" y="2512662"/>
            <a:ext cx="16112477" cy="6151068"/>
          </a:xfrm>
        </p:spPr>
        <p:txBody>
          <a:bodyPr/>
          <a:lstStyle>
            <a:lvl1pPr marL="0" marR="0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933"/>
            </a:lvl1pPr>
          </a:lstStyle>
          <a:p>
            <a:pPr marL="0" marR="0" lvl="0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>
                <a:solidFill>
                  <a:schemeClr val="tx1"/>
                </a:solidFill>
              </a:defRPr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2850423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87871" y="555073"/>
            <a:ext cx="14880448" cy="846385"/>
          </a:xfrm>
        </p:spPr>
        <p:txBody>
          <a:bodyPr/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882348" y="2512662"/>
            <a:ext cx="16112477" cy="6151068"/>
          </a:xfrm>
        </p:spPr>
        <p:txBody>
          <a:bodyPr/>
          <a:lstStyle>
            <a:lvl1pPr marL="0" marR="0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933"/>
            </a:lvl1pPr>
          </a:lstStyle>
          <a:p>
            <a:pPr marL="0" marR="0" lvl="0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13410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933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038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4304-C51C-4557-A97D-14105D5FE38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E9B0A-8665-461F-A67E-67F5BD746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19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88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</p:spTree>
    <p:extLst>
      <p:ext uri="{BB962C8B-B14F-4D97-AF65-F5344CB8AC3E}">
        <p14:creationId xmlns:p14="http://schemas.microsoft.com/office/powerpoint/2010/main" val="346067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"/>
            <a:ext cx="17881600" cy="10078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586" tIns="58293" rIns="116586" bIns="58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04" y="3743020"/>
            <a:ext cx="5550196" cy="25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335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87872" y="2512662"/>
            <a:ext cx="16105858" cy="66808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4278" b="1" dirty="0" smtClean="0">
                <a:solidFill>
                  <a:srgbClr val="000000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933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 bwMode="auto">
          <a:xfrm>
            <a:off x="887872" y="3560026"/>
            <a:ext cx="16105858" cy="537611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530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87872" y="2512661"/>
            <a:ext cx="16105858" cy="45140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933" dirty="0" smtClean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933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0433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auto">
          <a:xfrm>
            <a:off x="887872" y="2512277"/>
            <a:ext cx="7922542" cy="642386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9072283" y="2512273"/>
            <a:ext cx="7922542" cy="6423870"/>
          </a:xfrm>
        </p:spPr>
        <p:txBody>
          <a:bodyPr/>
          <a:lstStyle>
            <a:lvl1pPr marL="0" indent="0">
              <a:buNone/>
              <a:defRPr sz="2933"/>
            </a:lvl1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6828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9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6"/>
          </p:nvPr>
        </p:nvSpPr>
        <p:spPr bwMode="auto">
          <a:xfrm>
            <a:off x="6363747" y="2512273"/>
            <a:ext cx="10629982" cy="6423870"/>
          </a:xfrm>
        </p:spPr>
        <p:txBody>
          <a:bodyPr/>
          <a:lstStyle>
            <a:lvl1pPr marL="0" indent="0">
              <a:buNone/>
              <a:defRPr sz="36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/>
          </p:nvPr>
        </p:nvSpPr>
        <p:spPr bwMode="auto">
          <a:xfrm>
            <a:off x="901842" y="2512277"/>
            <a:ext cx="5133199" cy="642386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1294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 bwMode="auto">
          <a:xfrm>
            <a:off x="9071187" y="2512277"/>
            <a:ext cx="7922542" cy="642386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887872" y="2512273"/>
            <a:ext cx="7922542" cy="6423870"/>
          </a:xfrm>
        </p:spPr>
        <p:txBody>
          <a:bodyPr/>
          <a:lstStyle>
            <a:lvl1pPr marL="0" indent="0">
              <a:buNone/>
              <a:defRPr sz="2933"/>
            </a:lvl1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1658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6367218" y="2512273"/>
            <a:ext cx="5147169" cy="6423870"/>
          </a:xfrm>
          <a:noFill/>
        </p:spPr>
        <p:txBody>
          <a:bodyPr/>
          <a:lstStyle>
            <a:lvl1pPr marL="0" indent="0">
              <a:buNone/>
              <a:defRPr sz="2933"/>
            </a:lvl1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 bwMode="auto">
          <a:xfrm>
            <a:off x="11846562" y="2512273"/>
            <a:ext cx="5147169" cy="6423870"/>
          </a:xfrm>
          <a:noFill/>
        </p:spPr>
        <p:txBody>
          <a:bodyPr anchor="t"/>
          <a:lstStyle>
            <a:lvl1pPr marL="0" indent="0">
              <a:buNone/>
              <a:defRPr sz="2933"/>
            </a:lvl1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 bwMode="auto">
          <a:xfrm>
            <a:off x="887874" y="2512273"/>
            <a:ext cx="5147169" cy="6423870"/>
          </a:xfrm>
          <a:noFill/>
        </p:spPr>
        <p:txBody>
          <a:bodyPr/>
          <a:lstStyle>
            <a:lvl1pPr marL="0" indent="0">
              <a:buNone/>
              <a:defRPr sz="2933"/>
            </a:lvl1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051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6367218" y="2557568"/>
            <a:ext cx="5147169" cy="6378576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 bwMode="auto">
          <a:xfrm>
            <a:off x="11846562" y="2557568"/>
            <a:ext cx="5147169" cy="6378576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 bwMode="auto">
          <a:xfrm>
            <a:off x="887874" y="2557568"/>
            <a:ext cx="5147169" cy="6378576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0726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 bwMode="auto">
          <a:xfrm>
            <a:off x="6367218" y="3252394"/>
            <a:ext cx="5147169" cy="568374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 bwMode="auto">
          <a:xfrm>
            <a:off x="11846562" y="3252394"/>
            <a:ext cx="5147169" cy="5683749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 bwMode="auto">
          <a:xfrm>
            <a:off x="887874" y="3252394"/>
            <a:ext cx="5147169" cy="568374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33872" indent="0">
              <a:buNone/>
              <a:defRPr sz="2444"/>
            </a:lvl1pPr>
            <a:lvl2pPr>
              <a:defRPr sz="2444"/>
            </a:lvl2pPr>
            <a:lvl3pPr>
              <a:defRPr sz="2444"/>
            </a:lvl3pPr>
            <a:lvl4pPr>
              <a:defRPr sz="2444"/>
            </a:lvl4pPr>
            <a:lvl5pPr>
              <a:defRPr sz="2444"/>
            </a:lvl5pPr>
          </a:lstStyle>
          <a:p>
            <a:pPr lvl="0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341042">
              <a:spcBef>
                <a:spcPct val="0"/>
              </a:spcBef>
            </a:pPr>
            <a:r>
              <a:rPr lang="en-US" sz="2933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958689" y="9286007"/>
            <a:ext cx="6035045" cy="491275"/>
          </a:xfrm>
        </p:spPr>
        <p:txBody>
          <a:bodyPr anchor="ctr"/>
          <a:lstStyle>
            <a:lvl1pPr marL="0" indent="0" algn="r">
              <a:buNone/>
              <a:defRPr sz="1467" b="1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OPTIONAL FUNCTION NAME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 bwMode="auto">
          <a:xfrm>
            <a:off x="886968" y="2572346"/>
            <a:ext cx="5145359" cy="636411"/>
          </a:xfrm>
          <a:solidFill>
            <a:srgbClr val="FFFFFF"/>
          </a:solidFill>
        </p:spPr>
        <p:txBody>
          <a:bodyPr anchor="ctr"/>
          <a:lstStyle>
            <a:lvl1pPr marL="133872" indent="0">
              <a:buNone/>
              <a:defRPr sz="2444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 bwMode="auto">
          <a:xfrm>
            <a:off x="6371373" y="2572346"/>
            <a:ext cx="5145359" cy="636411"/>
          </a:xfrm>
          <a:solidFill>
            <a:srgbClr val="FFFFFF"/>
          </a:solidFill>
        </p:spPr>
        <p:txBody>
          <a:bodyPr anchor="ctr"/>
          <a:lstStyle>
            <a:lvl1pPr marL="133872" indent="0">
              <a:buNone/>
              <a:defRPr sz="2444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 bwMode="auto">
          <a:xfrm>
            <a:off x="11840995" y="2572346"/>
            <a:ext cx="5159183" cy="636411"/>
          </a:xfrm>
          <a:solidFill>
            <a:srgbClr val="FFFFFF"/>
          </a:solidFill>
        </p:spPr>
        <p:txBody>
          <a:bodyPr anchor="ctr"/>
          <a:lstStyle>
            <a:lvl1pPr marL="133872" indent="0">
              <a:buNone/>
              <a:defRPr sz="2444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1386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7881600" cy="10058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7" y="8394319"/>
            <a:ext cx="16105855" cy="5418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933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2053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 bwMode="auto">
          <a:xfrm>
            <a:off x="887877" y="8881647"/>
            <a:ext cx="16105855" cy="338553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13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7881600" cy="10058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8394319"/>
            <a:ext cx="16105858" cy="5418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933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2053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 bwMode="auto">
          <a:xfrm>
            <a:off x="887832" y="8881647"/>
            <a:ext cx="16105897" cy="33855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122"/>
            <a:ext cx="17881600" cy="13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00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783653"/>
            <a:ext cx="16105858" cy="2507809"/>
          </a:xfrm>
        </p:spPr>
        <p:txBody>
          <a:bodyPr anchor="ctr"/>
          <a:lstStyle>
            <a:lvl1pPr algn="l">
              <a:lnSpc>
                <a:spcPts val="9776"/>
              </a:lnSpc>
              <a:defRPr sz="855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87872" y="7455883"/>
            <a:ext cx="16105858" cy="2172336"/>
          </a:xfrm>
        </p:spPr>
        <p:txBody>
          <a:bodyPr/>
          <a:lstStyle>
            <a:lvl1pPr marL="0" indent="0" algn="l">
              <a:lnSpc>
                <a:spcPts val="9776"/>
              </a:lnSpc>
              <a:spcBef>
                <a:spcPts val="0"/>
              </a:spcBef>
              <a:buNone/>
              <a:defRPr sz="8555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37067730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783653"/>
            <a:ext cx="16105858" cy="2507809"/>
          </a:xfrm>
        </p:spPr>
        <p:txBody>
          <a:bodyPr anchor="ctr"/>
          <a:lstStyle>
            <a:lvl1pPr algn="l">
              <a:lnSpc>
                <a:spcPts val="9776"/>
              </a:lnSpc>
              <a:defRPr sz="855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87872" y="7455883"/>
            <a:ext cx="16105858" cy="2172336"/>
          </a:xfrm>
        </p:spPr>
        <p:txBody>
          <a:bodyPr/>
          <a:lstStyle>
            <a:lvl1pPr marL="0" indent="0" algn="l">
              <a:lnSpc>
                <a:spcPts val="9776"/>
              </a:lnSpc>
              <a:spcBef>
                <a:spcPts val="0"/>
              </a:spcBef>
              <a:buNone/>
              <a:defRPr sz="8555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3116910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887872" y="2783653"/>
            <a:ext cx="16105858" cy="2507809"/>
          </a:xfrm>
        </p:spPr>
        <p:txBody>
          <a:bodyPr anchor="ctr"/>
          <a:lstStyle>
            <a:lvl1pPr algn="l">
              <a:lnSpc>
                <a:spcPts val="9776"/>
              </a:lnSpc>
              <a:defRPr sz="855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87872" y="7455883"/>
            <a:ext cx="16105858" cy="2172336"/>
          </a:xfrm>
        </p:spPr>
        <p:txBody>
          <a:bodyPr/>
          <a:lstStyle>
            <a:lvl1pPr marL="0" indent="0" algn="l">
              <a:lnSpc>
                <a:spcPts val="9776"/>
              </a:lnSpc>
              <a:spcBef>
                <a:spcPts val="0"/>
              </a:spcBef>
              <a:buNone/>
              <a:defRPr sz="8555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13336778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&amp;J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56043" y="-245439"/>
            <a:ext cx="13602382" cy="105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24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87872" y="2512661"/>
            <a:ext cx="16105858" cy="45140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933" dirty="0" smtClean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933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64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auto">
          <a:xfrm>
            <a:off x="887872" y="555073"/>
            <a:ext cx="16105858" cy="8463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887872" y="1494591"/>
            <a:ext cx="16105858" cy="56432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667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3080"/>
            </a:lvl2pPr>
            <a:lvl3pPr>
              <a:defRPr sz="3080"/>
            </a:lvl3pPr>
            <a:lvl4pPr>
              <a:defRPr sz="3080"/>
            </a:lvl4pPr>
            <a:lvl5pPr>
              <a:defRPr sz="3080"/>
            </a:lvl5pPr>
          </a:lstStyle>
          <a:p>
            <a:pPr marL="0" lvl="0" indent="0" algn="l" rtl="0" eaLnBrk="0" fontAlgn="base" hangingPunct="0">
              <a:spcBef>
                <a:spcPts val="308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50117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16488900" y="9531281"/>
            <a:ext cx="894080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26D3C9-E14C-F24E-902A-1FCDBC64B0F8}" type="slidenum">
              <a:rPr lang="en-US" sz="1564" b="1" i="0" smtClean="0">
                <a:solidFill>
                  <a:schemeClr val="tx1">
                    <a:lumMod val="50000"/>
                    <a:lumOff val="50000"/>
                    <a:alpha val="69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564" b="1" i="0">
              <a:solidFill>
                <a:schemeClr val="tx1">
                  <a:lumMod val="50000"/>
                  <a:lumOff val="50000"/>
                  <a:alpha val="69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691" y="9613327"/>
            <a:ext cx="2478683" cy="291609"/>
          </a:xfrm>
          <a:prstGeom prst="rect">
            <a:avLst/>
          </a:prstGeom>
        </p:spPr>
      </p:pic>
      <p:sp>
        <p:nvSpPr>
          <p:cNvPr id="5" name="Rechthoek">
            <a:extLst>
              <a:ext uri="{FF2B5EF4-FFF2-40B4-BE49-F238E27FC236}">
                <a16:creationId xmlns:a16="http://schemas.microsoft.com/office/drawing/2014/main" id="{837728E5-4C39-FA48-A987-287ED22B4034}"/>
              </a:ext>
            </a:extLst>
          </p:cNvPr>
          <p:cNvSpPr/>
          <p:nvPr userDrawn="1"/>
        </p:nvSpPr>
        <p:spPr bwMode="auto">
          <a:xfrm>
            <a:off x="521547" y="1220046"/>
            <a:ext cx="931333" cy="4045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39291" tIns="39291" rIns="39291" bIns="3929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8952398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81F97-AE0D-AB4F-B622-B15F917654CA}"/>
              </a:ext>
            </a:extLst>
          </p:cNvPr>
          <p:cNvSpPr txBox="1"/>
          <p:nvPr userDrawn="1"/>
        </p:nvSpPr>
        <p:spPr bwMode="auto">
          <a:xfrm>
            <a:off x="16488900" y="9531281"/>
            <a:ext cx="894080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E26D3C9-E14C-F24E-902A-1FCDBC64B0F8}" type="slidenum">
              <a:rPr lang="en-US" sz="1564" b="1" i="0" smtClean="0">
                <a:solidFill>
                  <a:schemeClr val="tx1">
                    <a:lumMod val="50000"/>
                    <a:lumOff val="50000"/>
                    <a:alpha val="69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564" b="1" i="0">
              <a:solidFill>
                <a:schemeClr val="tx1">
                  <a:lumMod val="50000"/>
                  <a:lumOff val="50000"/>
                  <a:alpha val="69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F0498-1F47-534B-96C3-6244A363D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691" y="9613327"/>
            <a:ext cx="2478683" cy="2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71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auto">
          <a:xfrm>
            <a:off x="638627" y="9356736"/>
            <a:ext cx="4138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67C7102-4F33-DA4F-A4CA-EDAFE6A82D78}" type="slidenum">
              <a:rPr lang="en-US" sz="1467" smtClean="0">
                <a:solidFill>
                  <a:srgbClr val="828282"/>
                </a:solidFill>
                <a:latin typeface="Arial"/>
                <a:cs typeface="Arial"/>
              </a:rPr>
              <a:t>‹#›</a:t>
            </a:fld>
            <a:endParaRPr lang="en-US" sz="1467">
              <a:solidFill>
                <a:srgbClr val="828282"/>
              </a:solidFill>
              <a:latin typeface="Arial"/>
              <a:cs typeface="Arial"/>
            </a:endParaRP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1"/>
          </p:nvPr>
        </p:nvSpPr>
        <p:spPr bwMode="auto">
          <a:xfrm>
            <a:off x="872982" y="576277"/>
            <a:ext cx="15280076" cy="9062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F30617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 bwMode="auto">
          <a:xfrm>
            <a:off x="1111395" y="2642658"/>
            <a:ext cx="6883442" cy="6186383"/>
          </a:xfrm>
          <a:prstGeom prst="rect">
            <a:avLst/>
          </a:prstGeom>
        </p:spPr>
        <p:txBody>
          <a:bodyPr vert="horz"/>
          <a:lstStyle>
            <a:lvl1pPr>
              <a:defRPr sz="3520">
                <a:solidFill>
                  <a:srgbClr val="646464"/>
                </a:solidFill>
                <a:latin typeface="Arial"/>
                <a:cs typeface="Arial"/>
              </a:defRPr>
            </a:lvl1pPr>
            <a:lvl2pPr>
              <a:defRPr sz="2053">
                <a:solidFill>
                  <a:srgbClr val="646464"/>
                </a:solidFill>
                <a:latin typeface="Arial"/>
                <a:cs typeface="Arial"/>
              </a:defRPr>
            </a:lvl2pPr>
            <a:lvl3pPr>
              <a:defRPr sz="2053">
                <a:solidFill>
                  <a:srgbClr val="646464"/>
                </a:solidFill>
                <a:latin typeface="Arial"/>
                <a:cs typeface="Arial"/>
              </a:defRPr>
            </a:lvl3pPr>
            <a:lvl4pPr>
              <a:defRPr sz="2053">
                <a:solidFill>
                  <a:srgbClr val="646464"/>
                </a:solidFill>
                <a:latin typeface="Arial"/>
                <a:cs typeface="Arial"/>
              </a:defRPr>
            </a:lvl4pPr>
            <a:lvl5pPr>
              <a:defRPr sz="2053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 bwMode="auto">
          <a:xfrm>
            <a:off x="9508031" y="2642658"/>
            <a:ext cx="6883442" cy="6186383"/>
          </a:xfrm>
          <a:prstGeom prst="rect">
            <a:avLst/>
          </a:prstGeom>
        </p:spPr>
        <p:txBody>
          <a:bodyPr vert="horz"/>
          <a:lstStyle>
            <a:lvl1pPr>
              <a:defRPr sz="3520">
                <a:solidFill>
                  <a:srgbClr val="646464"/>
                </a:solidFill>
                <a:latin typeface="Arial"/>
                <a:cs typeface="Arial"/>
              </a:defRPr>
            </a:lvl1pPr>
            <a:lvl2pPr>
              <a:defRPr sz="2053">
                <a:solidFill>
                  <a:srgbClr val="646464"/>
                </a:solidFill>
                <a:latin typeface="Arial"/>
                <a:cs typeface="Arial"/>
              </a:defRPr>
            </a:lvl2pPr>
            <a:lvl3pPr>
              <a:defRPr sz="2053">
                <a:solidFill>
                  <a:srgbClr val="646464"/>
                </a:solidFill>
                <a:latin typeface="Arial"/>
                <a:cs typeface="Arial"/>
              </a:defRPr>
            </a:lvl3pPr>
            <a:lvl4pPr>
              <a:defRPr sz="2053">
                <a:solidFill>
                  <a:srgbClr val="646464"/>
                </a:solidFill>
                <a:latin typeface="Arial"/>
                <a:cs typeface="Arial"/>
              </a:defRPr>
            </a:lvl4pPr>
            <a:lvl5pPr marL="2682002" indent="0">
              <a:buNone/>
              <a:defRPr sz="2053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johnson_global_services_preferre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9278" y="8618716"/>
            <a:ext cx="4280142" cy="17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BE06-E3E5-4511-ABC6-564C3525AD8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00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43" y="9063841"/>
            <a:ext cx="3103827" cy="59769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0430994" y="3463440"/>
            <a:ext cx="6968587" cy="21138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6800" b="1" spc="0" baseline="0">
                <a:solidFill>
                  <a:schemeClr val="tx1"/>
                </a:solidFill>
                <a:latin typeface="Lato Black"/>
                <a:cs typeface="Lato Black"/>
              </a:defRPr>
            </a:lvl1pPr>
          </a:lstStyle>
          <a:p>
            <a:r>
              <a:rPr lang="en-US" dirty="0"/>
              <a:t>CLICK 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455769" y="5699760"/>
            <a:ext cx="6953956" cy="111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59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 descr="ITA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244" y="434848"/>
            <a:ext cx="2165285" cy="816212"/>
          </a:xfrm>
          <a:prstGeom prst="rect">
            <a:avLst/>
          </a:prstGeom>
        </p:spPr>
      </p:pic>
      <p:pic>
        <p:nvPicPr>
          <p:cNvPr id="7" name="Picture 6" descr="ITAS-PPTbackground1920x1080_2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81663" y="8937308"/>
            <a:ext cx="16112067" cy="233586"/>
          </a:xfrm>
        </p:spPr>
        <p:txBody>
          <a:bodyPr anchor="ctr"/>
          <a:lstStyle>
            <a:lvl1pPr marL="0" indent="0">
              <a:buNone/>
              <a:defRPr sz="1467" baseline="0"/>
            </a:lvl1pPr>
            <a:lvl2pPr marL="318497" indent="0">
              <a:buNone/>
              <a:defRPr sz="1467"/>
            </a:lvl2pPr>
            <a:lvl3pPr marL="777803" indent="0">
              <a:buNone/>
              <a:defRPr sz="1467"/>
            </a:lvl3pPr>
            <a:lvl4pPr marL="1314221" indent="0">
              <a:buNone/>
              <a:defRPr sz="1467"/>
            </a:lvl4pPr>
            <a:lvl5pPr marL="1901905" indent="0">
              <a:buNone/>
              <a:defRPr sz="1467"/>
            </a:lvl5pPr>
          </a:lstStyle>
          <a:p>
            <a:r>
              <a:rPr lang="en-US" sz="1467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288332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40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108" y="3108"/>
          <a:ext cx="3103" cy="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8" y="3108"/>
                        <a:ext cx="3103" cy="3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FA90190-9641-4DB6-8418-EF17472F807F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232833" cy="23283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693" b="0" i="0" baseline="0"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506023" y="487046"/>
            <a:ext cx="16987520" cy="677109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506023" y="2012077"/>
            <a:ext cx="16987520" cy="7011107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defRPr lang="en-US" sz="2738" b="0" cap="none" spc="-39" baseline="0" dirty="0" smtClean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268212" indent="-268212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Wingdings" panose="05000000000000000000" pitchFamily="2" charset="2"/>
              <a:buChar char="§"/>
              <a:defRPr lang="en-US" sz="2738" b="0" cap="none" spc="-39" baseline="0" dirty="0" smtClean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536425" indent="-268212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 Bold" panose="020B0704020202020204" pitchFamily="34" charset="0"/>
              <a:buChar char="‒"/>
              <a:defRPr lang="en-US" sz="2738" b="0" cap="none" spc="-39" baseline="0" dirty="0" smtClean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 marL="894042" indent="-223510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" panose="020B0604020202020204" pitchFamily="34" charset="0"/>
              <a:buChar char="•"/>
              <a:defRPr lang="en-US" sz="2738" b="0" cap="none" spc="-39" baseline="0" dirty="0" smtClean="0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 marL="1341061" indent="-266971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 Bold" panose="020B0704020202020204" pitchFamily="34" charset="0"/>
              <a:buChar char="○"/>
              <a:defRPr lang="en-US" sz="2738" b="0" cap="none" spc="-39" baseline="0" dirty="0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506023" y="1092764"/>
            <a:ext cx="16987520" cy="633307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520" b="0" cap="all" spc="-196" baseline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/>
          </p:nvPr>
        </p:nvSpPr>
        <p:spPr bwMode="auto">
          <a:xfrm>
            <a:off x="506023" y="9263665"/>
            <a:ext cx="16987520" cy="474908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defRPr lang="en-US" sz="1369" b="1" cap="all" spc="-98" baseline="0" dirty="0" smtClean="0">
                <a:solidFill>
                  <a:schemeClr val="tx2"/>
                </a:solidFill>
              </a:defRPr>
            </a:lvl1pPr>
            <a:lvl2pPr marL="268212" indent="-268212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Wingdings" panose="05000000000000000000" pitchFamily="2" charset="2"/>
              <a:buChar char="§"/>
              <a:defRPr lang="en-US" sz="2738" b="1" spc="-39" baseline="0" dirty="0" smtClean="0">
                <a:solidFill>
                  <a:schemeClr val="tx2">
                    <a:lumMod val="50000"/>
                  </a:schemeClr>
                </a:solidFill>
              </a:defRPr>
            </a:lvl2pPr>
            <a:lvl3pPr marL="536425" indent="-268212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 Bold" panose="020B0704020202020204" pitchFamily="34" charset="0"/>
              <a:buChar char="‒"/>
              <a:defRPr lang="en-US" sz="2738" b="1" spc="-39" baseline="0" dirty="0" smtClean="0">
                <a:solidFill>
                  <a:schemeClr val="tx2">
                    <a:lumMod val="50000"/>
                  </a:schemeClr>
                </a:solidFill>
              </a:defRPr>
            </a:lvl3pPr>
            <a:lvl4pPr marL="894042" indent="-223510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" panose="020B0604020202020204" pitchFamily="34" charset="0"/>
              <a:buChar char="•"/>
              <a:defRPr lang="en-US" sz="2738" b="1" spc="-39" baseline="0" dirty="0" smtClean="0">
                <a:solidFill>
                  <a:schemeClr val="tx2">
                    <a:lumMod val="50000"/>
                  </a:schemeClr>
                </a:solidFill>
              </a:defRPr>
            </a:lvl4pPr>
            <a:lvl5pPr marL="1341061" indent="-266971">
              <a:lnSpc>
                <a:spcPct val="90000"/>
              </a:lnSpc>
              <a:spcBef>
                <a:spcPts val="391"/>
              </a:spcBef>
              <a:spcAft>
                <a:spcPts val="782"/>
              </a:spcAft>
              <a:buSzPct val="80000"/>
              <a:buFont typeface="Arial Bold" panose="020B0704020202020204" pitchFamily="34" charset="0"/>
              <a:buChar char="○"/>
              <a:defRPr lang="en-US" sz="2738" b="1" spc="-39" baseline="0" dirty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 bwMode="auto">
          <a:xfrm>
            <a:off x="506025" y="9797627"/>
            <a:ext cx="8254517" cy="1788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 bwMode="auto"/>
        <p:txBody>
          <a:bodyPr/>
          <a:lstStyle/>
          <a:p>
            <a:pPr algn="r"/>
            <a:fld id="{0D558541-60C9-42A2-8392-FF12533A6B7A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"/>
            <a:ext cx="17899482" cy="10071809"/>
          </a:xfrm>
          <a:prstGeom prst="rect">
            <a:avLst/>
          </a:prstGeom>
          <a:solidFill>
            <a:srgbClr val="E522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23855" y="5117718"/>
            <a:ext cx="12120840" cy="6450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8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123855" y="5917310"/>
            <a:ext cx="12120840" cy="6450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6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</a:t>
            </a:r>
            <a:endParaRPr lang="en-US" dirty="0"/>
          </a:p>
        </p:txBody>
      </p:sp>
      <p:sp>
        <p:nvSpPr>
          <p:cNvPr id="12" name="Text Placeholder 10"/>
          <p:cNvSpPr txBox="1">
            <a:spLocks/>
          </p:cNvSpPr>
          <p:nvPr userDrawn="1"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  <p:pic>
        <p:nvPicPr>
          <p:cNvPr id="10" name="Picture 9" descr="ITAS-PPT-Foo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238"/>
            <a:ext cx="17881600" cy="658162"/>
          </a:xfrm>
          <a:prstGeom prst="rect">
            <a:avLst/>
          </a:prstGeom>
        </p:spPr>
      </p:pic>
      <p:sp>
        <p:nvSpPr>
          <p:cNvPr id="13" name="Text Placeholder 10"/>
          <p:cNvSpPr txBox="1">
            <a:spLocks/>
          </p:cNvSpPr>
          <p:nvPr userDrawn="1"/>
        </p:nvSpPr>
        <p:spPr bwMode="auto">
          <a:xfrm>
            <a:off x="16721886" y="927815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ags" Target="../tags/tag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26" Type="http://schemas.openxmlformats.org/officeDocument/2006/relationships/image" Target="../media/image21.png"/><Relationship Id="rId3" Type="http://schemas.openxmlformats.org/officeDocument/2006/relationships/slideLayout" Target="../slideLayouts/slideLayout43.xml"/><Relationship Id="rId21" Type="http://schemas.openxmlformats.org/officeDocument/2006/relationships/tags" Target="../tags/tag19.xml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42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4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24" Type="http://schemas.openxmlformats.org/officeDocument/2006/relationships/image" Target="../media/image19.emf"/><Relationship Id="rId5" Type="http://schemas.openxmlformats.org/officeDocument/2006/relationships/vmlDrawing" Target="../drawings/vmlDrawing3.vml"/><Relationship Id="rId15" Type="http://schemas.openxmlformats.org/officeDocument/2006/relationships/tags" Target="../tags/tag13.xml"/><Relationship Id="rId23" Type="http://schemas.openxmlformats.org/officeDocument/2006/relationships/oleObject" Target="../embeddings/oleObject3.bin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heme" Target="../theme/theme5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tags" Target="../tags/tag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theme" Target="../theme/theme6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ags" Target="../tags/tag25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tags" Target="../tags/tag2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vmlDrawing" Target="../drawings/vmlDrawing7.vml"/><Relationship Id="rId45" Type="http://schemas.openxmlformats.org/officeDocument/2006/relationships/image" Target="../media/image27.emf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image" Target="../media/image26.emf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670560"/>
            <a:ext cx="16093440" cy="7823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34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94080" y="1626737"/>
            <a:ext cx="16093440" cy="70816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6709796" y="9370405"/>
            <a:ext cx="791304" cy="537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C4A46E-A879-4A9B-B27D-C9198694D6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33CF5-5C87-426E-BB7E-068B46D1A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56"/>
          <a:stretch/>
        </p:blipFill>
        <p:spPr>
          <a:xfrm>
            <a:off x="218033" y="9296500"/>
            <a:ext cx="2298440" cy="75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6017D6-E31E-44E4-B758-6B16EE02E2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0"/>
          <a:stretch/>
        </p:blipFill>
        <p:spPr>
          <a:xfrm>
            <a:off x="2516476" y="9296500"/>
            <a:ext cx="1503391" cy="7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53" r:id="rId3"/>
    <p:sldLayoutId id="2147483744" r:id="rId4"/>
    <p:sldLayoutId id="2147483755" r:id="rId5"/>
    <p:sldLayoutId id="2147483746" r:id="rId6"/>
  </p:sldLayoutIdLst>
  <p:transition>
    <p:fade/>
  </p:transition>
  <p:hf hdr="0" ftr="0" dt="0"/>
  <p:txStyles>
    <p:titleStyle>
      <a:lvl1pPr algn="l" defTabSz="580881" rtl="0" eaLnBrk="1" fontAlgn="base" hangingPunct="1">
        <a:spcBef>
          <a:spcPct val="0"/>
        </a:spcBef>
        <a:spcAft>
          <a:spcPct val="0"/>
        </a:spcAft>
        <a:defRPr sz="3825" b="1" kern="1200">
          <a:solidFill>
            <a:schemeClr val="accent6"/>
          </a:solidFill>
          <a:latin typeface="Arial"/>
          <a:ea typeface="MS PGothic" pitchFamily="34" charset="-128"/>
          <a:cs typeface="Arial"/>
        </a:defRPr>
      </a:lvl1pPr>
      <a:lvl2pPr algn="l" defTabSz="580881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2pPr>
      <a:lvl3pPr algn="l" defTabSz="580881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3pPr>
      <a:lvl4pPr algn="l" defTabSz="580881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4pPr>
      <a:lvl5pPr algn="l" defTabSz="580881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5pPr>
      <a:lvl6pPr marL="582292" algn="l" defTabSz="582292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ＭＳ Ｐゴシック" pitchFamily="34" charset="-128"/>
        </a:defRPr>
      </a:lvl6pPr>
      <a:lvl7pPr marL="1164590" algn="l" defTabSz="582292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ＭＳ Ｐゴシック" pitchFamily="34" charset="-128"/>
        </a:defRPr>
      </a:lvl7pPr>
      <a:lvl8pPr marL="1746886" algn="l" defTabSz="582292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ＭＳ Ｐゴシック" pitchFamily="34" charset="-128"/>
        </a:defRPr>
      </a:lvl8pPr>
      <a:lvl9pPr marL="2329181" algn="l" defTabSz="582292" rtl="0" eaLnBrk="1" fontAlgn="base" hangingPunct="1">
        <a:spcBef>
          <a:spcPct val="0"/>
        </a:spcBef>
        <a:spcAft>
          <a:spcPct val="0"/>
        </a:spcAft>
        <a:defRPr sz="3825">
          <a:solidFill>
            <a:schemeClr val="tx1"/>
          </a:solidFill>
          <a:latin typeface="Georgia" pitchFamily="34" charset="0"/>
          <a:ea typeface="ＭＳ Ｐゴシック" pitchFamily="34" charset="-128"/>
        </a:defRPr>
      </a:lvl9pPr>
    </p:titleStyle>
    <p:bodyStyle>
      <a:lvl1pPr marL="286055" indent="-286055" algn="l" defTabSz="580881" rtl="0" eaLnBrk="1" fontAlgn="base" hangingPunct="1">
        <a:spcBef>
          <a:spcPts val="765"/>
        </a:spcBef>
        <a:spcAft>
          <a:spcPts val="0"/>
        </a:spcAft>
        <a:buClr>
          <a:schemeClr val="accent5">
            <a:lumMod val="75000"/>
          </a:schemeClr>
        </a:buClr>
        <a:buFont typeface="Arial" panose="020B0604020202020204" pitchFamily="34" charset="0"/>
        <a:buChar char="-"/>
        <a:defRPr sz="3200" i="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Arial"/>
        </a:defRPr>
      </a:lvl1pPr>
      <a:lvl2pPr marL="593699" indent="-299549" algn="l" defTabSz="580881" rtl="0" eaLnBrk="1" fontAlgn="base" hangingPunct="1">
        <a:spcBef>
          <a:spcPts val="765"/>
        </a:spcBef>
        <a:spcAft>
          <a:spcPts val="0"/>
        </a:spcAft>
        <a:buClr>
          <a:schemeClr val="accent5">
            <a:lumMod val="75000"/>
          </a:schemeClr>
        </a:buClr>
        <a:buSzPct val="90000"/>
        <a:buFont typeface="Lucida Grande"/>
        <a:buChar char="o"/>
        <a:tabLst/>
        <a:defRPr sz="3200" i="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Georgia"/>
        </a:defRPr>
      </a:lvl2pPr>
      <a:lvl3pPr marL="790700" indent="-197002" algn="l" defTabSz="580881" rtl="0" eaLnBrk="1" fontAlgn="base" hangingPunct="1">
        <a:spcBef>
          <a:spcPts val="765"/>
        </a:spcBef>
        <a:spcAft>
          <a:spcPts val="0"/>
        </a:spcAft>
        <a:buClr>
          <a:schemeClr val="accent5">
            <a:lumMod val="75000"/>
          </a:schemeClr>
        </a:buClr>
        <a:buFont typeface="Lucida Grande"/>
        <a:buChar char="-"/>
        <a:tabLst/>
        <a:defRPr sz="2800" i="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Arial"/>
        </a:defRPr>
      </a:lvl3pPr>
      <a:lvl4pPr marL="987700" indent="-215891" algn="l" defTabSz="580881" rtl="0" eaLnBrk="1" fontAlgn="base" hangingPunct="1">
        <a:spcBef>
          <a:spcPts val="765"/>
        </a:spcBef>
        <a:spcAft>
          <a:spcPts val="0"/>
        </a:spcAft>
        <a:buClr>
          <a:schemeClr val="accent5">
            <a:lumMod val="75000"/>
          </a:schemeClr>
        </a:buClr>
        <a:buSzPct val="90000"/>
        <a:buFont typeface="Lucida Grande"/>
        <a:buChar char="o"/>
        <a:tabLst/>
        <a:defRPr sz="2400" i="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Georgia"/>
        </a:defRPr>
      </a:lvl4pPr>
      <a:lvl5pPr marL="1168509" indent="-161918" algn="l" defTabSz="580881" rtl="0" eaLnBrk="1" fontAlgn="base" hangingPunct="1">
        <a:spcBef>
          <a:spcPts val="765"/>
        </a:spcBef>
        <a:spcAft>
          <a:spcPts val="0"/>
        </a:spcAft>
        <a:buClr>
          <a:schemeClr val="accent5">
            <a:lumMod val="75000"/>
          </a:schemeClr>
        </a:buClr>
        <a:buFont typeface="Lucida Grande"/>
        <a:buChar char="-"/>
        <a:tabLst/>
        <a:defRPr sz="2400" i="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Arial"/>
        </a:defRPr>
      </a:lvl5pPr>
      <a:lvl6pPr marL="3202600" indent="-291139" algn="l" defTabSz="582292" rtl="0" eaLnBrk="1" latinLnBrk="0" hangingPunct="1">
        <a:spcBef>
          <a:spcPct val="20000"/>
        </a:spcBef>
        <a:buFont typeface="Arial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784897" indent="-291139" algn="l" defTabSz="582292" rtl="0" eaLnBrk="1" latinLnBrk="0" hangingPunct="1">
        <a:spcBef>
          <a:spcPct val="20000"/>
        </a:spcBef>
        <a:buFont typeface="Arial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367190" indent="-291139" algn="l" defTabSz="582292" rtl="0" eaLnBrk="1" latinLnBrk="0" hangingPunct="1">
        <a:spcBef>
          <a:spcPct val="20000"/>
        </a:spcBef>
        <a:buFont typeface="Arial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949489" indent="-291139" algn="l" defTabSz="582292" rtl="0" eaLnBrk="1" latinLnBrk="0" hangingPunct="1">
        <a:spcBef>
          <a:spcPct val="20000"/>
        </a:spcBef>
        <a:buFont typeface="Arial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1pPr>
      <a:lvl2pPr marL="582292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2pPr>
      <a:lvl3pPr marL="1164590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3pPr>
      <a:lvl4pPr marL="1746886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4pPr>
      <a:lvl5pPr marL="2329181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5pPr>
      <a:lvl6pPr marL="2911467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6pPr>
      <a:lvl7pPr marL="3493757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7pPr>
      <a:lvl8pPr marL="4076046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8pPr>
      <a:lvl9pPr marL="4658355" algn="l" defTabSz="582292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AS-PPT-Footer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458"/>
            <a:ext cx="17881600" cy="658162"/>
          </a:xfrm>
          <a:prstGeom prst="rect">
            <a:avLst/>
          </a:prstGeom>
        </p:spPr>
      </p:pic>
      <p:sp>
        <p:nvSpPr>
          <p:cNvPr id="1030" name="Text Placeholder 10"/>
          <p:cNvSpPr txBox="1">
            <a:spLocks/>
          </p:cNvSpPr>
          <p:nvPr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rgbClr val="FFFFFF">
                    <a:lumMod val="65000"/>
                  </a:srgbClr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latin typeface="Arial" pitchFamily="34" charset="0"/>
                <a:ea typeface="MS PGothic" pitchFamily="34" charset="-128"/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Arial" pitchFamily="34" charset="0"/>
              <a:sym typeface="Arial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422465" y="5"/>
            <a:ext cx="145913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40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cs typeface="+mn-cs"/>
              </a:rPr>
              <a:t>DRAFT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CFF25A-6D7D-413B-B62C-B9A2137217EE}"/>
              </a:ext>
            </a:extLst>
          </p:cNvPr>
          <p:cNvSpPr txBox="1">
            <a:spLocks/>
          </p:cNvSpPr>
          <p:nvPr userDrawn="1"/>
        </p:nvSpPr>
        <p:spPr>
          <a:xfrm>
            <a:off x="894080" y="670560"/>
            <a:ext cx="16093440" cy="782320"/>
          </a:xfrm>
          <a:prstGeom prst="rect">
            <a:avLst/>
          </a:prstGeom>
        </p:spPr>
        <p:txBody>
          <a:bodyPr/>
          <a:lstStyle>
            <a:lvl1pPr algn="l" defTabSz="774508" rtl="0" eaLnBrk="1" fontAlgn="base" hangingPunct="1">
              <a:spcBef>
                <a:spcPct val="0"/>
              </a:spcBef>
              <a:spcAft>
                <a:spcPct val="0"/>
              </a:spcAft>
              <a:defRPr sz="4080" kern="1200">
                <a:solidFill>
                  <a:schemeClr val="accent3"/>
                </a:solidFill>
                <a:latin typeface="+mj-lt"/>
                <a:ea typeface="MS PGothic" pitchFamily="34" charset="-128"/>
                <a:cs typeface="Lato Medium"/>
              </a:defRPr>
            </a:lvl1pPr>
            <a:lvl2pPr algn="l" defTabSz="774508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MS PGothic" pitchFamily="34" charset="-128"/>
                <a:cs typeface="Georgia" pitchFamily="34" charset="0"/>
              </a:defRPr>
            </a:lvl2pPr>
            <a:lvl3pPr algn="l" defTabSz="774508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MS PGothic" pitchFamily="34" charset="-128"/>
                <a:cs typeface="Georgia" pitchFamily="34" charset="0"/>
              </a:defRPr>
            </a:lvl3pPr>
            <a:lvl4pPr algn="l" defTabSz="774508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MS PGothic" pitchFamily="34" charset="-128"/>
                <a:cs typeface="Georgia" pitchFamily="34" charset="0"/>
              </a:defRPr>
            </a:lvl4pPr>
            <a:lvl5pPr algn="l" defTabSz="774508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MS PGothic" pitchFamily="34" charset="-128"/>
                <a:cs typeface="Georgia" pitchFamily="34" charset="0"/>
              </a:defRPr>
            </a:lvl5pPr>
            <a:lvl6pPr marL="776390" algn="l" defTabSz="776390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ＭＳ Ｐゴシック" pitchFamily="34" charset="-128"/>
              </a:defRPr>
            </a:lvl6pPr>
            <a:lvl7pPr marL="1552786" algn="l" defTabSz="776390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ＭＳ Ｐゴシック" pitchFamily="34" charset="-128"/>
              </a:defRPr>
            </a:lvl7pPr>
            <a:lvl8pPr marL="2329181" algn="l" defTabSz="776390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ＭＳ Ｐゴシック" pitchFamily="34" charset="-128"/>
              </a:defRPr>
            </a:lvl8pPr>
            <a:lvl9pPr marL="3105573" algn="l" defTabSz="776390" rtl="0" eaLnBrk="1" fontAlgn="base" hangingPunct="1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1"/>
                </a:solidFill>
                <a:latin typeface="Georgia" pitchFamily="34" charset="0"/>
                <a:ea typeface="ＭＳ Ｐゴシック" pitchFamily="34" charset="-128"/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3E12BE-E36B-46BD-A253-3DF8FD7BEF2C}"/>
              </a:ext>
            </a:extLst>
          </p:cNvPr>
          <p:cNvSpPr txBox="1">
            <a:spLocks/>
          </p:cNvSpPr>
          <p:nvPr userDrawn="1"/>
        </p:nvSpPr>
        <p:spPr>
          <a:xfrm>
            <a:off x="894080" y="1623295"/>
            <a:ext cx="16093440" cy="7102926"/>
          </a:xfrm>
          <a:prstGeom prst="rect">
            <a:avLst/>
          </a:prstGeom>
        </p:spPr>
        <p:txBody>
          <a:bodyPr/>
          <a:lstStyle>
            <a:lvl1pPr marL="199699" indent="-199699" algn="l" defTabSz="774508" rtl="0" eaLnBrk="1" fontAlgn="base" hangingPunct="1">
              <a:spcBef>
                <a:spcPts val="0"/>
              </a:spcBef>
              <a:spcAft>
                <a:spcPts val="1020"/>
              </a:spcAft>
              <a:buClr>
                <a:schemeClr val="accent5">
                  <a:lumMod val="75000"/>
                </a:schemeClr>
              </a:buClr>
              <a:buSzPct val="120000"/>
              <a:buFont typeface="Arial" panose="020B0604020202020204" pitchFamily="34" charset="0"/>
              <a:buChar char="-"/>
              <a:defRPr sz="1700" b="1" kern="1200">
                <a:solidFill>
                  <a:schemeClr val="accent3"/>
                </a:solidFill>
                <a:latin typeface="+mj-lt"/>
                <a:ea typeface="MS PGothic" pitchFamily="34" charset="-128"/>
                <a:cs typeface="Lato Regular"/>
              </a:defRPr>
            </a:lvl1pPr>
            <a:lvl2pPr marL="777205" indent="-248274" algn="l" defTabSz="774508" rtl="0" eaLnBrk="1" fontAlgn="base" hangingPunct="1">
              <a:spcBef>
                <a:spcPts val="0"/>
              </a:spcBef>
              <a:spcAft>
                <a:spcPts val="102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700" i="0" kern="1200">
                <a:solidFill>
                  <a:schemeClr val="accent6"/>
                </a:solidFill>
                <a:latin typeface="+mj-lt"/>
                <a:ea typeface="MS PGothic" pitchFamily="34" charset="-128"/>
                <a:cs typeface="Lato Regular"/>
              </a:defRPr>
            </a:lvl2pPr>
            <a:lvl3pPr marL="1551714" indent="-399397" algn="l" defTabSz="774508" rtl="0" eaLnBrk="1" fontAlgn="base" hangingPunct="1">
              <a:spcBef>
                <a:spcPts val="0"/>
              </a:spcBef>
              <a:spcAft>
                <a:spcPts val="102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700" kern="1200">
                <a:solidFill>
                  <a:srgbClr val="0070C0"/>
                </a:solidFill>
                <a:latin typeface="+mj-lt"/>
                <a:ea typeface="MS PGothic" pitchFamily="34" charset="-128"/>
                <a:cs typeface="Lato Regular"/>
              </a:defRPr>
            </a:lvl3pPr>
            <a:lvl4pPr marL="2015878" indent="-399397" algn="l" defTabSz="774508" rtl="0" eaLnBrk="1" fontAlgn="base" hangingPunct="1">
              <a:spcBef>
                <a:spcPts val="0"/>
              </a:spcBef>
              <a:spcAft>
                <a:spcPts val="102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700" i="0" kern="1200">
                <a:solidFill>
                  <a:srgbClr val="0070C0"/>
                </a:solidFill>
                <a:latin typeface="+mj-lt"/>
                <a:ea typeface="MS PGothic" pitchFamily="34" charset="-128"/>
                <a:cs typeface="Lato Regular"/>
              </a:defRPr>
            </a:lvl4pPr>
            <a:lvl5pPr marL="2482740" indent="-399397" algn="l" defTabSz="774508" rtl="0" eaLnBrk="1" fontAlgn="base" hangingPunct="1">
              <a:spcBef>
                <a:spcPts val="0"/>
              </a:spcBef>
              <a:spcAft>
                <a:spcPts val="102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700" kern="1200">
                <a:solidFill>
                  <a:srgbClr val="0070C0"/>
                </a:solidFill>
                <a:latin typeface="+mj-lt"/>
                <a:ea typeface="MS PGothic" pitchFamily="34" charset="-128"/>
                <a:cs typeface="Lato Regular"/>
              </a:defRPr>
            </a:lvl5pPr>
            <a:lvl6pPr marL="4270133" indent="-388187" algn="l" defTabSz="77639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6528" indent="-388187" algn="l" defTabSz="77639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22921" indent="-388187" algn="l" defTabSz="77639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99320" indent="-388187" algn="l" defTabSz="77639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774508" rtl="0" eaLnBrk="1" fontAlgn="base" hangingPunct="1">
        <a:spcBef>
          <a:spcPct val="0"/>
        </a:spcBef>
        <a:spcAft>
          <a:spcPct val="0"/>
        </a:spcAft>
        <a:defRPr sz="4080" kern="1200">
          <a:solidFill>
            <a:schemeClr val="accent3"/>
          </a:solidFill>
          <a:latin typeface="+mj-lt"/>
          <a:ea typeface="MS PGothic" pitchFamily="34" charset="-128"/>
          <a:cs typeface="Lato Medium"/>
        </a:defRPr>
      </a:lvl1pPr>
      <a:lvl2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2pPr>
      <a:lvl3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3pPr>
      <a:lvl4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4pPr>
      <a:lvl5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5pPr>
      <a:lvl6pPr marL="776390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6pPr>
      <a:lvl7pPr marL="1552786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7pPr>
      <a:lvl8pPr marL="2329181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8pPr>
      <a:lvl9pPr marL="3105573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9pPr>
    </p:titleStyle>
    <p:bodyStyle>
      <a:lvl1pPr marL="350823" indent="-350823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SzPct val="120000"/>
        <a:buFont typeface="Arial" pitchFamily="34" charset="0"/>
        <a:buChar char="•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1pPr>
      <a:lvl2pPr marL="777205" indent="-248274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2pPr>
      <a:lvl3pPr marL="1551714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3pPr>
      <a:lvl4pPr marL="2015878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4pPr>
      <a:lvl5pPr marL="2482740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»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5pPr>
      <a:lvl6pPr marL="4270133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46528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22921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99320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639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2786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29181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5573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1956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58343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34728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114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r="11828"/>
          <a:stretch/>
        </p:blipFill>
        <p:spPr>
          <a:xfrm>
            <a:off x="1" y="729896"/>
            <a:ext cx="13951739" cy="9386184"/>
          </a:xfrm>
          <a:prstGeom prst="rect">
            <a:avLst/>
          </a:prstGeom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94080" y="2011687"/>
            <a:ext cx="16093440" cy="697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4172378"/>
            <a:ext cx="8546353" cy="521546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TAS-PPT-Footer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458"/>
            <a:ext cx="17881600" cy="658162"/>
          </a:xfrm>
          <a:prstGeom prst="rect">
            <a:avLst/>
          </a:prstGeom>
        </p:spPr>
      </p:pic>
      <p:sp>
        <p:nvSpPr>
          <p:cNvPr id="1030" name="Text Placeholder 10"/>
          <p:cNvSpPr txBox="1">
            <a:spLocks/>
          </p:cNvSpPr>
          <p:nvPr/>
        </p:nvSpPr>
        <p:spPr bwMode="auto">
          <a:xfrm>
            <a:off x="16721886" y="9307371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5281" tIns="77642" rIns="466344" bIns="77642" anchor="ctr"/>
          <a:lstStyle/>
          <a:p>
            <a:pPr marL="580206" indent="-580206" algn="ctr" defTabSz="774508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53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53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80206" indent="-580206" algn="ctr" defTabSz="774508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53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0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774508" rtl="0" eaLnBrk="1" fontAlgn="base" hangingPunct="1">
        <a:spcBef>
          <a:spcPct val="0"/>
        </a:spcBef>
        <a:spcAft>
          <a:spcPct val="0"/>
        </a:spcAft>
        <a:defRPr sz="4080" kern="1200">
          <a:solidFill>
            <a:srgbClr val="12C2E9"/>
          </a:solidFill>
          <a:latin typeface="Lato Medium"/>
          <a:ea typeface="MS PGothic" pitchFamily="34" charset="-128"/>
          <a:cs typeface="Lato Medium"/>
        </a:defRPr>
      </a:lvl1pPr>
      <a:lvl2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2pPr>
      <a:lvl3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3pPr>
      <a:lvl4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4pPr>
      <a:lvl5pPr algn="l" defTabSz="774508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5pPr>
      <a:lvl6pPr marL="776390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6pPr>
      <a:lvl7pPr marL="1552786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7pPr>
      <a:lvl8pPr marL="2329181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8pPr>
      <a:lvl9pPr marL="3105573" algn="l" defTabSz="776390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eorgia" pitchFamily="34" charset="0"/>
          <a:ea typeface="ＭＳ Ｐゴシック" pitchFamily="34" charset="-128"/>
        </a:defRPr>
      </a:lvl9pPr>
    </p:titleStyle>
    <p:bodyStyle>
      <a:lvl1pPr marL="350823" indent="-350823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SzPct val="120000"/>
        <a:buFont typeface="Arial" pitchFamily="34" charset="0"/>
        <a:buChar char="•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1pPr>
      <a:lvl2pPr marL="777205" indent="-248274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2pPr>
      <a:lvl3pPr marL="1551714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3pPr>
      <a:lvl4pPr marL="2015878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4pPr>
      <a:lvl5pPr marL="2482740" indent="-399397" algn="l" defTabSz="774508" rtl="0" eaLnBrk="1" fontAlgn="base" hangingPunct="1">
        <a:spcBef>
          <a:spcPts val="0"/>
        </a:spcBef>
        <a:spcAft>
          <a:spcPts val="102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»"/>
        <a:defRPr sz="17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5pPr>
      <a:lvl6pPr marL="4270133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46528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22921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99320" indent="-388187" algn="l" defTabSz="77639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639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2786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29181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5573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1956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58343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34728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1140" algn="l" defTabSz="77639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3106" y="2330"/>
          <a:ext cx="3104" cy="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" y="2330"/>
                        <a:ext cx="3104" cy="23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r="11828"/>
          <a:stretch/>
        </p:blipFill>
        <p:spPr>
          <a:xfrm>
            <a:off x="0" y="729897"/>
            <a:ext cx="17858071" cy="9386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9409160"/>
            <a:ext cx="17881600" cy="649243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894080" y="429158"/>
            <a:ext cx="16093440" cy="71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94080" y="2011686"/>
            <a:ext cx="16093440" cy="697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</a:t>
            </a:r>
            <a:endParaRPr lang="en-US" dirty="0"/>
          </a:p>
        </p:txBody>
      </p:sp>
      <p:sp>
        <p:nvSpPr>
          <p:cNvPr id="1030" name="Text Placeholder 10"/>
          <p:cNvSpPr txBox="1">
            <a:spLocks/>
          </p:cNvSpPr>
          <p:nvPr/>
        </p:nvSpPr>
        <p:spPr bwMode="auto">
          <a:xfrm>
            <a:off x="16721884" y="9307370"/>
            <a:ext cx="1345984" cy="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968" tIns="66986" rIns="402336" bIns="66986" anchor="ctr"/>
          <a:lstStyle/>
          <a:p>
            <a:pPr marL="500582" indent="-500582" algn="ctr" defTabSz="668219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32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132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500582" indent="-500582" algn="ctr" defTabSz="668219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32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12" name="Picture 11" descr="jnj_InformationTechnology_logo_horizontal_RGB_White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2" y="9452139"/>
            <a:ext cx="5073077" cy="5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68219" rtl="0" eaLnBrk="1" fontAlgn="base" hangingPunct="1">
        <a:spcBef>
          <a:spcPct val="0"/>
        </a:spcBef>
        <a:spcAft>
          <a:spcPct val="0"/>
        </a:spcAft>
        <a:defRPr sz="3520" kern="1200">
          <a:solidFill>
            <a:schemeClr val="accent5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l" defTabSz="6682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2pPr>
      <a:lvl3pPr algn="l" defTabSz="6682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3pPr>
      <a:lvl4pPr algn="l" defTabSz="6682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4pPr>
      <a:lvl5pPr algn="l" defTabSz="6682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5pPr>
      <a:lvl6pPr marL="669842" algn="l" defTabSz="669842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ＭＳ Ｐゴシック" pitchFamily="34" charset="-128"/>
        </a:defRPr>
      </a:lvl6pPr>
      <a:lvl7pPr marL="1339689" algn="l" defTabSz="669842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ＭＳ Ｐゴシック" pitchFamily="34" charset="-128"/>
        </a:defRPr>
      </a:lvl7pPr>
      <a:lvl8pPr marL="2009535" algn="l" defTabSz="669842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ＭＳ Ｐゴシック" pitchFamily="34" charset="-128"/>
        </a:defRPr>
      </a:lvl8pPr>
      <a:lvl9pPr marL="2679380" algn="l" defTabSz="669842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itchFamily="34" charset="0"/>
          <a:ea typeface="ＭＳ Ｐゴシック" pitchFamily="34" charset="-128"/>
        </a:defRPr>
      </a:lvl9pPr>
    </p:titleStyle>
    <p:bodyStyle>
      <a:lvl1pPr marL="302676" indent="-302676" algn="l" defTabSz="668219" rtl="0" eaLnBrk="1" fontAlgn="base" hangingPunct="1">
        <a:spcBef>
          <a:spcPts val="0"/>
        </a:spcBef>
        <a:spcAft>
          <a:spcPts val="880"/>
        </a:spcAft>
        <a:buClr>
          <a:schemeClr val="tx1">
            <a:lumMod val="65000"/>
            <a:lumOff val="35000"/>
          </a:schemeClr>
        </a:buClr>
        <a:buSzPct val="120000"/>
        <a:buFont typeface="Arial" pitchFamily="34" charset="0"/>
        <a:buChar char="•"/>
        <a:defRPr sz="1467" kern="1200">
          <a:solidFill>
            <a:schemeClr val="accent3"/>
          </a:solidFill>
          <a:latin typeface="Georgia" panose="02040502050405020303" pitchFamily="18" charset="0"/>
          <a:ea typeface="MS PGothic" pitchFamily="34" charset="-128"/>
          <a:cs typeface="Arial"/>
        </a:defRPr>
      </a:lvl1pPr>
      <a:lvl2pPr marL="670545" indent="-214202" algn="l" defTabSz="668219" rtl="0" eaLnBrk="1" fontAlgn="base" hangingPunct="1">
        <a:spcBef>
          <a:spcPts val="0"/>
        </a:spcBef>
        <a:spcAft>
          <a:spcPts val="88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467" kern="1200">
          <a:solidFill>
            <a:schemeClr val="accent3"/>
          </a:solidFill>
          <a:latin typeface="Georgia" panose="02040502050405020303" pitchFamily="18" charset="0"/>
          <a:ea typeface="MS PGothic" pitchFamily="34" charset="-128"/>
          <a:cs typeface="Arial"/>
        </a:defRPr>
      </a:lvl2pPr>
      <a:lvl3pPr marL="1338764" indent="-344586" algn="l" defTabSz="668219" rtl="0" eaLnBrk="1" fontAlgn="base" hangingPunct="1">
        <a:spcBef>
          <a:spcPts val="0"/>
        </a:spcBef>
        <a:spcAft>
          <a:spcPts val="88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467" kern="1200">
          <a:solidFill>
            <a:schemeClr val="accent3"/>
          </a:solidFill>
          <a:latin typeface="Georgia" panose="02040502050405020303" pitchFamily="18" charset="0"/>
          <a:ea typeface="MS PGothic" pitchFamily="34" charset="-128"/>
          <a:cs typeface="Arial"/>
        </a:defRPr>
      </a:lvl3pPr>
      <a:lvl4pPr marL="1739229" indent="-344586" algn="l" defTabSz="668219" rtl="0" eaLnBrk="1" fontAlgn="base" hangingPunct="1">
        <a:spcBef>
          <a:spcPts val="0"/>
        </a:spcBef>
        <a:spcAft>
          <a:spcPts val="88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467" kern="1200">
          <a:solidFill>
            <a:schemeClr val="accent3"/>
          </a:solidFill>
          <a:latin typeface="Georgia" panose="02040502050405020303" pitchFamily="18" charset="0"/>
          <a:ea typeface="MS PGothic" pitchFamily="34" charset="-128"/>
          <a:cs typeface="Arial"/>
        </a:defRPr>
      </a:lvl4pPr>
      <a:lvl5pPr marL="2142020" indent="-344586" algn="l" defTabSz="668219" rtl="0" eaLnBrk="1" fontAlgn="base" hangingPunct="1">
        <a:spcBef>
          <a:spcPts val="0"/>
        </a:spcBef>
        <a:spcAft>
          <a:spcPts val="88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»"/>
        <a:defRPr sz="1467" kern="1200">
          <a:solidFill>
            <a:schemeClr val="accent3"/>
          </a:solidFill>
          <a:latin typeface="Georgia" panose="02040502050405020303" pitchFamily="18" charset="0"/>
          <a:ea typeface="MS PGothic" pitchFamily="34" charset="-128"/>
          <a:cs typeface="Arial"/>
        </a:defRPr>
      </a:lvl5pPr>
      <a:lvl6pPr marL="3684120" indent="-334913" algn="l" defTabSz="669842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353966" indent="-334913" algn="l" defTabSz="669842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023811" indent="-334913" algn="l" defTabSz="669842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5693659" indent="-334913" algn="l" defTabSz="669842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69842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39689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09535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79380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49214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19055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88892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58752" algn="l" defTabSz="669842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316769" cy="23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16769" cy="23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316769" cy="237562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1832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6" name="Rectangle 65"/>
          <p:cNvSpPr/>
          <p:nvPr userDrawn="1"/>
        </p:nvSpPr>
        <p:spPr bwMode="ltGray">
          <a:xfrm>
            <a:off x="2" y="9492588"/>
            <a:ext cx="17881600" cy="4924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058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8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4" name="Picture 63" descr="-Footer-Strip.png"/>
          <p:cNvPicPr>
            <a:picLocks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" y="9985074"/>
            <a:ext cx="17883151" cy="73762"/>
          </a:xfrm>
          <a:prstGeom prst="rect">
            <a:avLst/>
          </a:prstGeom>
        </p:spPr>
      </p:pic>
      <p:sp>
        <p:nvSpPr>
          <p:cNvPr id="110" name="Slide Number"/>
          <p:cNvSpPr txBox="1">
            <a:spLocks/>
          </p:cNvSpPr>
          <p:nvPr userDrawn="1"/>
        </p:nvSpPr>
        <p:spPr bwMode="auto">
          <a:xfrm>
            <a:off x="17361557" y="9648613"/>
            <a:ext cx="177934" cy="180499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defPPr>
              <a:defRPr lang="en-GB"/>
            </a:defPPr>
            <a:lvl1pPr>
              <a:defRPr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GB" sz="1173" baseline="0" smtClean="0">
                <a:solidFill>
                  <a:schemeClr val="tx1"/>
                </a:solidFill>
                <a:latin typeface="+mn-lt"/>
              </a:rPr>
              <a:pPr algn="r"/>
              <a:t>‹#›</a:t>
            </a:fld>
            <a:endParaRPr lang="en-GB" sz="1173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 userDrawn="1"/>
        </p:nvSpPr>
        <p:spPr bwMode="auto">
          <a:xfrm rot="5400000">
            <a:off x="16411564" y="2905391"/>
            <a:ext cx="2677015" cy="13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80" baseline="0">
                <a:solidFill>
                  <a:srgbClr val="808080"/>
                </a:solidFill>
                <a:latin typeface="+mn-lt"/>
                <a:ea typeface="+mn-ea"/>
              </a:rPr>
              <a:t>Last Modified 11/14/2017 4:57 PM Eastern Standard Time</a:t>
            </a:r>
            <a:endParaRPr lang="en-GB" sz="88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 userDrawn="1"/>
        </p:nvSpPr>
        <p:spPr bwMode="auto">
          <a:xfrm rot="5400000">
            <a:off x="16527785" y="6158428"/>
            <a:ext cx="2444580" cy="13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80" baseline="0">
                <a:solidFill>
                  <a:srgbClr val="808080"/>
                </a:solidFill>
                <a:latin typeface="+mn-lt"/>
                <a:ea typeface="+mn-ea"/>
              </a:rPr>
              <a:t>Printed 11/14/2017 12:18 PM Eastern Standard Time</a:t>
            </a:r>
            <a:endParaRPr lang="en-GB" sz="88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42113" y="280944"/>
            <a:ext cx="17197377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en-GB" noProof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auto">
          <a:xfrm>
            <a:off x="342116" y="39519"/>
            <a:ext cx="556243" cy="18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173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auto">
          <a:xfrm>
            <a:off x="342113" y="793212"/>
            <a:ext cx="17197377" cy="36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sz="2347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8" name="Slide Elements" hidden="1"/>
          <p:cNvGrpSpPr/>
          <p:nvPr userDrawn="1"/>
        </p:nvGrpSpPr>
        <p:grpSpPr bwMode="auto">
          <a:xfrm>
            <a:off x="342114" y="9202818"/>
            <a:ext cx="17197375" cy="626253"/>
            <a:chOff x="174943" y="6274658"/>
            <a:chExt cx="8794113" cy="426991"/>
          </a:xfrm>
        </p:grpSpPr>
        <p:sp>
          <p:nvSpPr>
            <p:cNvPr id="13" name="4. Footnote"/>
            <p:cNvSpPr txBox="1">
              <a:spLocks noChangeArrowheads="1"/>
            </p:cNvSpPr>
            <p:nvPr userDrawn="1"/>
          </p:nvSpPr>
          <p:spPr bwMode="auto">
            <a:xfrm>
              <a:off x="174943" y="6274658"/>
              <a:ext cx="8794113" cy="123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04778" indent="-104778">
                <a:defRPr/>
              </a:pPr>
              <a:r>
                <a:rPr lang="en-GB" sz="1173" baseline="0">
                  <a:solidFill>
                    <a:schemeClr val="tx1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 userDrawn="1"/>
          </p:nvSpPr>
          <p:spPr bwMode="auto">
            <a:xfrm>
              <a:off x="2291017" y="6578581"/>
              <a:ext cx="6201804" cy="1230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572783" indent="-572783" defTabSz="1004902">
                <a:tabLst>
                  <a:tab pos="572783" algn="l"/>
                </a:tabLst>
              </a:pPr>
              <a:r>
                <a:rPr lang="en-GB" sz="1173" baseline="0">
                  <a:solidFill>
                    <a:schemeClr val="tx1"/>
                  </a:solidFill>
                  <a:latin typeface="+mn-lt"/>
                  <a:ea typeface="+mn-ea"/>
                </a:rPr>
                <a:t>SOURCE: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2898439" y="2920157"/>
            <a:ext cx="8584435" cy="180562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GB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2898437" y="2066328"/>
            <a:ext cx="8584435" cy="741196"/>
            <a:chOff x="915" y="718"/>
            <a:chExt cx="2686" cy="31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8"/>
              <a:ext cx="2686" cy="3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GB" sz="2347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GB" sz="2347" baseline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3" name="doc id"/>
          <p:cNvSpPr>
            <a:spLocks noChangeArrowheads="1"/>
          </p:cNvSpPr>
          <p:nvPr userDrawn="1"/>
        </p:nvSpPr>
        <p:spPr bwMode="auto">
          <a:xfrm>
            <a:off x="16228074" y="76022"/>
            <a:ext cx="1311423" cy="18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004902"/>
            <a:endParaRPr lang="en-GB" sz="898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129" name="McKSticker" hidden="1"/>
          <p:cNvGrpSpPr/>
          <p:nvPr userDrawn="1"/>
        </p:nvGrpSpPr>
        <p:grpSpPr bwMode="auto">
          <a:xfrm>
            <a:off x="16671825" y="376087"/>
            <a:ext cx="867672" cy="208200"/>
            <a:chOff x="8149181" y="285750"/>
            <a:chExt cx="591594" cy="141954"/>
          </a:xfrm>
        </p:grpSpPr>
        <p:sp>
          <p:nvSpPr>
            <p:cNvPr id="130" name="StickerRectangle"/>
            <p:cNvSpPr>
              <a:spLocks noChangeArrowheads="1"/>
            </p:cNvSpPr>
            <p:nvPr/>
          </p:nvSpPr>
          <p:spPr bwMode="auto">
            <a:xfrm>
              <a:off x="8149181" y="285750"/>
              <a:ext cx="591594" cy="14195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84908">
                <a:buClr>
                  <a:schemeClr val="tx2"/>
                </a:buClr>
              </a:pPr>
              <a:r>
                <a:rPr lang="en-US" sz="1173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31" name="AutoShape 31"/>
            <p:cNvCxnSpPr>
              <a:cxnSpLocks noChangeShapeType="1"/>
              <a:stCxn id="130" idx="2"/>
              <a:endCxn id="130" idx="4"/>
            </p:cNvCxnSpPr>
            <p:nvPr/>
          </p:nvCxnSpPr>
          <p:spPr bwMode="auto">
            <a:xfrm>
              <a:off x="8149181" y="285750"/>
              <a:ext cx="0" cy="141954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AutoShape 32"/>
            <p:cNvCxnSpPr>
              <a:cxnSpLocks noChangeShapeType="1"/>
              <a:stCxn id="130" idx="4"/>
              <a:endCxn id="130" idx="6"/>
            </p:cNvCxnSpPr>
            <p:nvPr/>
          </p:nvCxnSpPr>
          <p:spPr bwMode="auto">
            <a:xfrm>
              <a:off x="8149181" y="427704"/>
              <a:ext cx="591594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2" name="Picture 61"/>
          <p:cNvPicPr>
            <a:picLocks noChangeAspect="1"/>
          </p:cNvPicPr>
          <p:nvPr userDrawn="1"/>
        </p:nvPicPr>
        <p:blipFill rotWithShape="1">
          <a:blip r:embed="rId26"/>
          <a:srcRect l="4200" t="19874" r="925" b="19874"/>
          <a:stretch/>
        </p:blipFill>
        <p:spPr bwMode="ltGray">
          <a:xfrm>
            <a:off x="342113" y="9562662"/>
            <a:ext cx="3639958" cy="352337"/>
          </a:xfrm>
          <a:prstGeom prst="rect">
            <a:avLst/>
          </a:prstGeom>
        </p:spPr>
      </p:pic>
      <p:grpSp>
        <p:nvGrpSpPr>
          <p:cNvPr id="65" name="LegendBoxes" hidden="1"/>
          <p:cNvGrpSpPr>
            <a:grpSpLocks/>
          </p:cNvGrpSpPr>
          <p:nvPr userDrawn="1"/>
        </p:nvGrpSpPr>
        <p:grpSpPr bwMode="auto">
          <a:xfrm>
            <a:off x="16164220" y="376086"/>
            <a:ext cx="1157960" cy="1462195"/>
            <a:chOff x="4936" y="176"/>
            <a:chExt cx="373" cy="628"/>
          </a:xfrm>
        </p:grpSpPr>
        <p:sp>
          <p:nvSpPr>
            <p:cNvPr id="67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68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69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70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71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72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73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74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60">
                <a:latin typeface="+mn-lt"/>
              </a:endParaRPr>
            </a:p>
          </p:txBody>
        </p:sp>
      </p:grpSp>
      <p:grpSp>
        <p:nvGrpSpPr>
          <p:cNvPr id="75" name="LegendLines" hidden="1"/>
          <p:cNvGrpSpPr>
            <a:grpSpLocks/>
          </p:cNvGrpSpPr>
          <p:nvPr userDrawn="1"/>
        </p:nvGrpSpPr>
        <p:grpSpPr bwMode="auto">
          <a:xfrm>
            <a:off x="15561966" y="376086"/>
            <a:ext cx="1760221" cy="1071035"/>
            <a:chOff x="4750" y="176"/>
            <a:chExt cx="567" cy="460"/>
          </a:xfrm>
        </p:grpSpPr>
        <p:sp>
          <p:nvSpPr>
            <p:cNvPr id="76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77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78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760">
                <a:latin typeface="+mn-lt"/>
              </a:endParaRPr>
            </a:p>
          </p:txBody>
        </p:sp>
        <p:sp>
          <p:nvSpPr>
            <p:cNvPr id="79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0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1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13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</p:grpSp>
      <p:grpSp>
        <p:nvGrpSpPr>
          <p:cNvPr id="82" name="LegendMoons" hidden="1"/>
          <p:cNvGrpSpPr/>
          <p:nvPr userDrawn="1"/>
        </p:nvGrpSpPr>
        <p:grpSpPr bwMode="auto">
          <a:xfrm>
            <a:off x="16034035" y="376086"/>
            <a:ext cx="1287279" cy="1916223"/>
            <a:chOff x="5428012" y="273840"/>
            <a:chExt cx="658268" cy="1306516"/>
          </a:xfrm>
        </p:grpSpPr>
        <p:sp>
          <p:nvSpPr>
            <p:cNvPr id="83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33759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4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33759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5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33759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6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33759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sp>
          <p:nvSpPr>
            <p:cNvPr id="87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337593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313210">
                <a:buClr>
                  <a:schemeClr val="tx2"/>
                </a:buClr>
              </a:pPr>
              <a:r>
                <a:rPr lang="en-US" sz="1760">
                  <a:latin typeface="+mn-lt"/>
                </a:rPr>
                <a:t>Legend</a:t>
              </a:r>
            </a:p>
          </p:txBody>
        </p:sp>
        <p:grpSp>
          <p:nvGrpSpPr>
            <p:cNvPr id="88" name="MoonLegend1"/>
            <p:cNvGrpSpPr>
              <a:grpSpLocks noChangeAspect="1"/>
            </p:cNvGrpSpPr>
            <p:nvPr userDrawn="1">
              <p:custDataLst>
                <p:tags r:id="rId8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101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  <p:sp>
            <p:nvSpPr>
              <p:cNvPr id="102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</p:grpSp>
        <p:grpSp>
          <p:nvGrpSpPr>
            <p:cNvPr id="89" name="MoonLegend2"/>
            <p:cNvGrpSpPr>
              <a:grpSpLocks noChangeAspect="1"/>
            </p:cNvGrpSpPr>
            <p:nvPr userDrawn="1">
              <p:custDataLst>
                <p:tags r:id="rId9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9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  <p:sp>
            <p:nvSpPr>
              <p:cNvPr id="10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</p:grpSp>
        <p:grpSp>
          <p:nvGrpSpPr>
            <p:cNvPr id="90" name="MoonLegend3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97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  <p:sp>
            <p:nvSpPr>
              <p:cNvPr id="98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</p:grpSp>
        <p:grpSp>
          <p:nvGrpSpPr>
            <p:cNvPr id="91" name="MoonLegend4"/>
            <p:cNvGrpSpPr>
              <a:grpSpLocks noChangeAspect="1"/>
            </p:cNvGrpSpPr>
            <p:nvPr userDrawn="1">
              <p:custDataLst>
                <p:tags r:id="rId11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95" name="Oval 41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  <p:sp>
            <p:nvSpPr>
              <p:cNvPr id="96" name="Arc 42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</p:grpSp>
        <p:grpSp>
          <p:nvGrpSpPr>
            <p:cNvPr id="92" name="MoonLegend5"/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93" name="Oval 4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  <p:sp>
            <p:nvSpPr>
              <p:cNvPr id="94" name="Arc 42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6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17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hf hdr="0" ftr="0" dt="0"/>
  <p:txStyles>
    <p:titleStyle>
      <a:lvl1pPr algn="l" defTabSz="1004902" rtl="0" eaLnBrk="1" fontAlgn="base" hangingPunct="1">
        <a:spcBef>
          <a:spcPct val="0"/>
        </a:spcBef>
        <a:spcAft>
          <a:spcPct val="0"/>
        </a:spcAft>
        <a:tabLst>
          <a:tab pos="302896" algn="l"/>
        </a:tabLst>
        <a:defRPr sz="2933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2pPr>
      <a:lvl3pPr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3pPr>
      <a:lvl4pPr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4pPr>
      <a:lvl5pPr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5pPr>
      <a:lvl6pPr marL="513141"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6pPr>
      <a:lvl7pPr marL="1026282"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7pPr>
      <a:lvl8pPr marL="1539422"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8pPr>
      <a:lvl9pPr marL="2052565" algn="l" defTabSz="1004902" rtl="0" eaLnBrk="1" fontAlgn="base" hangingPunct="1">
        <a:spcBef>
          <a:spcPct val="0"/>
        </a:spcBef>
        <a:spcAft>
          <a:spcPct val="0"/>
        </a:spcAft>
        <a:defRPr sz="21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2347" baseline="0">
          <a:solidFill>
            <a:schemeClr val="tx1"/>
          </a:solidFill>
          <a:latin typeface="+mn-lt"/>
          <a:ea typeface="+mn-ea"/>
          <a:cs typeface="+mn-cs"/>
        </a:defRPr>
      </a:lvl1pPr>
      <a:lvl2pPr marL="211231" indent="-215590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347" baseline="0">
          <a:solidFill>
            <a:schemeClr val="tx1"/>
          </a:solidFill>
          <a:latin typeface="+mn-lt"/>
        </a:defRPr>
      </a:lvl2pPr>
      <a:lvl3pPr marL="502931" indent="-293987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347" baseline="0">
          <a:solidFill>
            <a:schemeClr val="tx1"/>
          </a:solidFill>
          <a:latin typeface="+mn-lt"/>
        </a:defRPr>
      </a:lvl3pPr>
      <a:lvl4pPr marL="673928" indent="-174611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347" baseline="0">
          <a:solidFill>
            <a:schemeClr val="tx1"/>
          </a:solidFill>
          <a:latin typeface="+mn-lt"/>
        </a:defRPr>
      </a:lvl4pPr>
      <a:lvl5pPr marL="824808" indent="-140821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347" baseline="0">
          <a:solidFill>
            <a:schemeClr val="tx1"/>
          </a:solidFill>
          <a:latin typeface="+mn-lt"/>
        </a:defRPr>
      </a:lvl5pPr>
      <a:lvl6pPr marL="841551" indent="-146104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95" baseline="0">
          <a:solidFill>
            <a:schemeClr val="tx1"/>
          </a:solidFill>
          <a:latin typeface="+mn-lt"/>
        </a:defRPr>
      </a:lvl6pPr>
      <a:lvl7pPr marL="841551" indent="-146104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95" baseline="0">
          <a:solidFill>
            <a:schemeClr val="tx1"/>
          </a:solidFill>
          <a:latin typeface="+mn-lt"/>
        </a:defRPr>
      </a:lvl7pPr>
      <a:lvl8pPr marL="841551" indent="-146104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95" baseline="0">
          <a:solidFill>
            <a:schemeClr val="tx1"/>
          </a:solidFill>
          <a:latin typeface="+mn-lt"/>
        </a:defRPr>
      </a:lvl8pPr>
      <a:lvl9pPr marL="841551" indent="-146104" algn="l" defTabSz="100490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95" baseline="0">
          <a:solidFill>
            <a:schemeClr val="tx1"/>
          </a:solidFill>
          <a:latin typeface="+mn-lt"/>
        </a:defRPr>
      </a:lvl9pPr>
    </p:bodyStyle>
    <p:otherStyle>
      <a:defPPr>
        <a:defRPr lang="en-GB"/>
      </a:defPPr>
      <a:lvl1pPr marL="0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1pPr>
      <a:lvl2pPr marL="513141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2pPr>
      <a:lvl3pPr marL="1026282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3pPr>
      <a:lvl4pPr marL="1539422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4pPr>
      <a:lvl5pPr marL="2052565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5pPr>
      <a:lvl6pPr marL="2565706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6pPr>
      <a:lvl7pPr marL="3078845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7pPr>
      <a:lvl8pPr marL="3591986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8pPr>
      <a:lvl9pPr marL="4105128" algn="l" defTabSz="1026282" rtl="0" eaLnBrk="1" latinLnBrk="0" hangingPunct="1">
        <a:defRPr sz="20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4">
          <p15:clr>
            <a:srgbClr val="F26B43"/>
          </p15:clr>
        </p15:guide>
        <p15:guide id="2" pos="15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89F01D-291C-45CA-B0B8-713F7F5A79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</p:nvPr>
        </p:nvGraphicFramePr>
        <p:xfrm>
          <a:off x="2328" y="2328"/>
          <a:ext cx="2330" cy="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think-cell Slide" r:id="rId43" imgW="395" imgH="396" progId="TCLayout.ActiveDocument.1">
                  <p:embed/>
                </p:oleObj>
              </mc:Choice>
              <mc:Fallback>
                <p:oleObj name="think-cell Slide" r:id="rId4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89F01D-291C-45CA-B0B8-713F7F5A79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328" y="2328"/>
                        <a:ext cx="2330" cy="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56635F7-24DE-4AA6-84F6-98BF4E6E5152}"/>
              </a:ext>
            </a:extLst>
          </p:cNvPr>
          <p:cNvSpPr/>
          <p:nvPr userDrawn="1">
            <p:custDataLst>
              <p:tags r:id="rId42"/>
            </p:custDataLst>
          </p:nvPr>
        </p:nvSpPr>
        <p:spPr bwMode="auto">
          <a:xfrm>
            <a:off x="0" y="0"/>
            <a:ext cx="232833" cy="2328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410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5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anose="020B0604020202020204" pitchFamily="34" charset="0"/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7872" y="2512661"/>
            <a:ext cx="16105858" cy="64234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7871" y="555073"/>
            <a:ext cx="14880448" cy="8463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6993732" y="9324975"/>
            <a:ext cx="666453" cy="488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1108" y="8936143"/>
            <a:ext cx="1307341" cy="11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858" r:id="rId33"/>
    <p:sldLayoutId id="2147483859" r:id="rId34"/>
    <p:sldLayoutId id="2147483860" r:id="rId35"/>
    <p:sldLayoutId id="2147483861" r:id="rId36"/>
    <p:sldLayoutId id="2147483862" r:id="rId37"/>
    <p:sldLayoutId id="2147483863" r:id="rId38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5500" b="1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4928"/>
        </a:lnSpc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4928"/>
        </a:lnSpc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4928"/>
        </a:lnSpc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4928"/>
        </a:lnSpc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422428" algn="l" rtl="0" eaLnBrk="1" fontAlgn="base" hangingPunct="1">
        <a:spcBef>
          <a:spcPct val="0"/>
        </a:spcBef>
        <a:spcAft>
          <a:spcPct val="0"/>
        </a:spcAft>
        <a:defRPr sz="3813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844857" algn="l" rtl="0" eaLnBrk="1" fontAlgn="base" hangingPunct="1">
        <a:spcBef>
          <a:spcPct val="0"/>
        </a:spcBef>
        <a:spcAft>
          <a:spcPct val="0"/>
        </a:spcAft>
        <a:defRPr sz="3813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267286" algn="l" rtl="0" eaLnBrk="1" fontAlgn="base" hangingPunct="1">
        <a:spcBef>
          <a:spcPct val="0"/>
        </a:spcBef>
        <a:spcAft>
          <a:spcPct val="0"/>
        </a:spcAft>
        <a:defRPr sz="3813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689713" algn="l" rtl="0" eaLnBrk="1" fontAlgn="base" hangingPunct="1">
        <a:spcBef>
          <a:spcPct val="0"/>
        </a:spcBef>
        <a:spcAft>
          <a:spcPct val="0"/>
        </a:spcAft>
        <a:defRPr sz="3813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95029" indent="-348672" algn="l" rtl="0" eaLnBrk="1" fontAlgn="base" hangingPunct="1">
        <a:lnSpc>
          <a:spcPct val="100000"/>
        </a:lnSpc>
        <a:spcBef>
          <a:spcPts val="264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3667">
          <a:solidFill>
            <a:srgbClr val="595959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670521" indent="-352023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933">
          <a:solidFill>
            <a:srgbClr val="595959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1072834" indent="-295029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640">
          <a:solidFill>
            <a:srgbClr val="595959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609250" indent="-295029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200">
          <a:solidFill>
            <a:srgbClr val="595959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2182221" indent="-280314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907">
          <a:solidFill>
            <a:srgbClr val="595959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604975" indent="-281618" algn="l" rtl="0" eaLnBrk="1" fontAlgn="base" hangingPunct="1">
        <a:spcBef>
          <a:spcPts val="556"/>
        </a:spcBef>
        <a:spcAft>
          <a:spcPct val="0"/>
        </a:spcAft>
        <a:buSzPct val="100000"/>
        <a:buFont typeface="Arial" pitchFamily="-110" charset="0"/>
        <a:buChar char="»"/>
        <a:defRPr sz="2493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3027404" indent="-281618" algn="l" rtl="0" eaLnBrk="1" fontAlgn="base" hangingPunct="1">
        <a:spcBef>
          <a:spcPts val="556"/>
        </a:spcBef>
        <a:spcAft>
          <a:spcPct val="0"/>
        </a:spcAft>
        <a:buSzPct val="100000"/>
        <a:buFont typeface="Arial" pitchFamily="-110" charset="0"/>
        <a:buChar char="»"/>
        <a:defRPr sz="2493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3449832" indent="-281618" algn="l" rtl="0" eaLnBrk="1" fontAlgn="base" hangingPunct="1">
        <a:spcBef>
          <a:spcPts val="556"/>
        </a:spcBef>
        <a:spcAft>
          <a:spcPct val="0"/>
        </a:spcAft>
        <a:buSzPct val="100000"/>
        <a:buFont typeface="Arial" pitchFamily="-110" charset="0"/>
        <a:buChar char="»"/>
        <a:defRPr sz="2493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872260" indent="-281618" algn="l" rtl="0" eaLnBrk="1" fontAlgn="base" hangingPunct="1">
        <a:spcBef>
          <a:spcPts val="556"/>
        </a:spcBef>
        <a:spcAft>
          <a:spcPct val="0"/>
        </a:spcAft>
        <a:buSzPct val="100000"/>
        <a:buFont typeface="Arial" pitchFamily="-110" charset="0"/>
        <a:buChar char="»"/>
        <a:defRPr sz="2493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1pPr>
      <a:lvl2pPr marL="422428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844857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67286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4pPr>
      <a:lvl5pPr marL="1689713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5pPr>
      <a:lvl6pPr marL="2112140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6pPr>
      <a:lvl7pPr marL="2534569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7pPr>
      <a:lvl8pPr marL="2956997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8pPr>
      <a:lvl9pPr marL="3379426" algn="l" defTabSz="422428" rtl="0" eaLnBrk="1" latinLnBrk="0" hangingPunct="1">
        <a:defRPr sz="1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6837" y="2844800"/>
            <a:ext cx="16787926" cy="390753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Aicorn Mosaic Solutions</a:t>
            </a:r>
          </a:p>
          <a:p>
            <a:pPr algn="ctr"/>
            <a:endParaRPr lang="en-US" sz="5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0A0D8D8-CC04-4A74-BA86-19EA58C4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5029200"/>
            <a:ext cx="5810250" cy="23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602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7865-B066-4F42-B6B9-CFE9188C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Aicorn Mosaic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62BD6-03F3-49E3-B7F1-A8268FD95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0" dirty="0">
                <a:latin typeface="Abadi" panose="020B0604020104020204" pitchFamily="34" charset="0"/>
              </a:rPr>
              <a:t> Liberty to design and develop your own custom solutions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000" b="0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0" dirty="0">
                <a:latin typeface="Abadi" panose="020B0604020104020204" pitchFamily="34" charset="0"/>
              </a:rPr>
              <a:t> Take actions based on the output of the solutions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000" b="0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0" dirty="0">
                <a:latin typeface="Abadi" panose="020B0604020104020204" pitchFamily="34" charset="0"/>
              </a:rPr>
              <a:t> View and Analyze the reports of the solutions executed and the details of Incidents and task with respect to your Application CI and groups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9F71-41AD-4353-93C7-134D98E8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72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3459-017D-45A4-838C-8D10019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Aicorn Mosaic – Three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E4200-465B-4BE3-B546-35D9F1E29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>
              <a:latin typeface="Abadi Extra Light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badi Extra Light" panose="020B0604020202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badi" panose="020B0604020104020204" pitchFamily="34" charset="0"/>
              </a:rPr>
              <a:t>Aicorn ITPA Studio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40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badi" panose="020B0604020104020204" pitchFamily="34" charset="0"/>
              </a:rPr>
              <a:t>Aicorn Orchestrator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40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badi" panose="020B0604020104020204" pitchFamily="34" charset="0"/>
              </a:rPr>
              <a:t>Aicorn Power BI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6B5CA-8A38-432F-8A03-E90ED1CF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07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BBB8-0308-49B8-8A02-3D557D8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Aicorn ITPA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5EAA0-B063-4F54-8A51-280F970D6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Used for creating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Project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Account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Servers – Application and Database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Solution Workflows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98C2C-46AC-476D-9E4A-13242D12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52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7703-9CFC-4895-B80D-C266C656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B84E-C97D-405A-BA02-4443C3BFE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600" b="0" dirty="0">
                <a:latin typeface="Abadi" panose="020B0604020104020204" pitchFamily="34" charset="0"/>
              </a:rPr>
              <a:t>Perform surface level health-checks for Windows, Linux, Databases, and Web Application URL</a:t>
            </a:r>
          </a:p>
          <a:p>
            <a:endParaRPr lang="en-US" sz="3600" b="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3600" b="0" dirty="0">
                <a:latin typeface="Abadi" panose="020B0604020104020204" pitchFamily="34" charset="0"/>
              </a:rPr>
              <a:t>Trigger remote scripts on Windows, Linux and Databases and fetch the output</a:t>
            </a:r>
          </a:p>
          <a:p>
            <a:endParaRPr lang="en-US" sz="3600" b="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3600" b="0" dirty="0">
                <a:latin typeface="Abadi" panose="020B0604020104020204" pitchFamily="34" charset="0"/>
              </a:rPr>
              <a:t>Start/stop/restart Windows Services on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A8D34-D859-4FE1-A918-DA13D84A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88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02E4-B2E0-40FC-BB28-88B40CDC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4D3E2-C5A3-4387-8986-991B27C0C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Used for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An Overview of Ticket status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Managing the Solutions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Scheduling the Solutions</a:t>
            </a:r>
          </a:p>
          <a:p>
            <a:pPr marL="0" indent="0" algn="ctr">
              <a:buNone/>
            </a:pPr>
            <a:r>
              <a:rPr lang="en-US" sz="4400" b="0" dirty="0">
                <a:latin typeface="Abadi" panose="020B0604020104020204" pitchFamily="34" charset="0"/>
              </a:rPr>
              <a:t>On Demand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44CD1-FC3E-46F0-B17C-6CE590F0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9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5039-C230-47FE-9E96-23ECCF61B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b="0" dirty="0"/>
          </a:p>
          <a:p>
            <a:pPr marL="0" indent="0" algn="ctr">
              <a:buNone/>
            </a:pPr>
            <a:endParaRPr lang="en-US" sz="6000" b="0" dirty="0"/>
          </a:p>
          <a:p>
            <a:pPr marL="0" indent="0" algn="ctr">
              <a:buNone/>
            </a:pPr>
            <a:r>
              <a:rPr lang="en-US" sz="6000" b="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4C7CB-74AF-47D9-9456-C2972132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4A46E-A879-4A9B-B27D-C9198694D6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3675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HLtDBeOikyH6aGrojIWP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_DF7cDViGV28jO5itsq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gjLFKQROCW6Yg6Sv.C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Title Slide w Blank Content Slide">
  <a:themeElements>
    <a:clrScheme name="JJ IT 092515a">
      <a:dk1>
        <a:sysClr val="windowText" lastClr="000000"/>
      </a:dk1>
      <a:lt1>
        <a:sysClr val="window" lastClr="FFFFFF"/>
      </a:lt1>
      <a:dk2>
        <a:srgbClr val="006690"/>
      </a:dk2>
      <a:lt2>
        <a:srgbClr val="EEECE1"/>
      </a:lt2>
      <a:accent1>
        <a:srgbClr val="E20B22"/>
      </a:accent1>
      <a:accent2>
        <a:srgbClr val="910A29"/>
      </a:accent2>
      <a:accent3>
        <a:srgbClr val="2AC2E5"/>
      </a:accent3>
      <a:accent4>
        <a:srgbClr val="0E8BA9"/>
      </a:accent4>
      <a:accent5>
        <a:srgbClr val="CECFCD"/>
      </a:accent5>
      <a:accent6>
        <a:srgbClr val="646464"/>
      </a:accent6>
      <a:hlink>
        <a:srgbClr val="2AC2E5"/>
      </a:hlink>
      <a:folHlink>
        <a:srgbClr val="2AC2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orn  Status update Jan3120.potx" id="{8B224501-B267-4AED-A636-6FDAA9A88844}" vid="{CD6352F4-FC89-44E9-919A-A5F94E150455}"/>
    </a:ext>
  </a:extLst>
</a:theme>
</file>

<file path=ppt/theme/theme2.xml><?xml version="1.0" encoding="utf-8"?>
<a:theme xmlns:a="http://schemas.openxmlformats.org/drawingml/2006/main" name="IT Align Ignite Deliver">
  <a:themeElements>
    <a:clrScheme name="JJ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E5E5"/>
      </a:accent1>
      <a:accent2>
        <a:srgbClr val="12C2E9"/>
      </a:accent2>
      <a:accent3>
        <a:srgbClr val="595959"/>
      </a:accent3>
      <a:accent4>
        <a:srgbClr val="0A8CAA"/>
      </a:accent4>
      <a:accent5>
        <a:srgbClr val="F30617"/>
      </a:accent5>
      <a:accent6>
        <a:srgbClr val="808080"/>
      </a:accent6>
      <a:hlink>
        <a:srgbClr val="0DB9E1"/>
      </a:hlink>
      <a:folHlink>
        <a:srgbClr val="82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orn  Status update Jan3120.potx" id="{8B224501-B267-4AED-A636-6FDAA9A88844}" vid="{45EB719F-C01F-483C-9E3B-DAF69D9A887D}"/>
    </a:ext>
  </a:extLst>
</a:theme>
</file>

<file path=ppt/theme/theme3.xml><?xml version="1.0" encoding="utf-8"?>
<a:theme xmlns:a="http://schemas.openxmlformats.org/drawingml/2006/main" name="1_IT Align Ignite Deliver">
  <a:themeElements>
    <a:clrScheme name="JJ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E5E5"/>
      </a:accent1>
      <a:accent2>
        <a:srgbClr val="12C2E9"/>
      </a:accent2>
      <a:accent3>
        <a:srgbClr val="595959"/>
      </a:accent3>
      <a:accent4>
        <a:srgbClr val="0A8CAA"/>
      </a:accent4>
      <a:accent5>
        <a:srgbClr val="F30617"/>
      </a:accent5>
      <a:accent6>
        <a:srgbClr val="808080"/>
      </a:accent6>
      <a:hlink>
        <a:srgbClr val="0DB9E1"/>
      </a:hlink>
      <a:folHlink>
        <a:srgbClr val="82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orn  Status update Jan3120.potx" id="{8B224501-B267-4AED-A636-6FDAA9A88844}" vid="{0EC36DA2-A775-4BC6-A4A4-E6AD97AD6FC3}"/>
    </a:ext>
  </a:extLst>
</a:theme>
</file>

<file path=ppt/theme/theme4.xml><?xml version="1.0" encoding="utf-8"?>
<a:theme xmlns:a="http://schemas.openxmlformats.org/drawingml/2006/main" name="ITAS 2016 KO-GSD-Linskey Town Hall">
  <a:themeElements>
    <a:clrScheme name="JJ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E5E5"/>
      </a:accent1>
      <a:accent2>
        <a:srgbClr val="12C2E9"/>
      </a:accent2>
      <a:accent3>
        <a:srgbClr val="595959"/>
      </a:accent3>
      <a:accent4>
        <a:srgbClr val="0A8CAA"/>
      </a:accent4>
      <a:accent5>
        <a:srgbClr val="F30617"/>
      </a:accent5>
      <a:accent6>
        <a:srgbClr val="808080"/>
      </a:accent6>
      <a:hlink>
        <a:srgbClr val="0DB9E1"/>
      </a:hlink>
      <a:folHlink>
        <a:srgbClr val="82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orn  Status update Jan3120.potx" id="{8B224501-B267-4AED-A636-6FDAA9A88844}" vid="{1004A856-BB2C-48A9-AFB9-EBA6DB350DAF}"/>
    </a:ext>
  </a:extLst>
</a:theme>
</file>

<file path=ppt/theme/theme5.xml><?xml version="1.0" encoding="utf-8"?>
<a:theme xmlns:a="http://schemas.openxmlformats.org/drawingml/2006/main" name="1_JNJ_CF_JNJ913">
  <a:themeElements>
    <a:clrScheme name="Current">
      <a:dk1>
        <a:srgbClr val="000000"/>
      </a:dk1>
      <a:lt1>
        <a:srgbClr val="FFFFFF"/>
      </a:lt1>
      <a:dk2>
        <a:srgbClr val="646464"/>
      </a:dk2>
      <a:lt2>
        <a:srgbClr val="FFFFFF"/>
      </a:lt2>
      <a:accent1>
        <a:srgbClr val="AAE7F5"/>
      </a:accent1>
      <a:accent2>
        <a:srgbClr val="2AC2E5"/>
      </a:accent2>
      <a:accent3>
        <a:srgbClr val="1698B6"/>
      </a:accent3>
      <a:accent4>
        <a:srgbClr val="0B667B"/>
      </a:accent4>
      <a:accent5>
        <a:srgbClr val="E20B22"/>
      </a:accent5>
      <a:accent6>
        <a:srgbClr val="808080"/>
      </a:accent6>
      <a:hlink>
        <a:srgbClr val="1698B6"/>
      </a:hlink>
      <a:folHlink>
        <a:srgbClr val="0B667B"/>
      </a:folHlink>
    </a:clrScheme>
    <a:fontScheme name="Custom 4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646464"/>
        </a:dk2>
        <a:lt2>
          <a:srgbClr val="FFFFFF"/>
        </a:lt2>
        <a:accent1>
          <a:srgbClr val="AAE7F5"/>
        </a:accent1>
        <a:accent2>
          <a:srgbClr val="2AC2E5"/>
        </a:accent2>
        <a:accent3>
          <a:srgbClr val="1698B6"/>
        </a:accent3>
        <a:accent4>
          <a:srgbClr val="0B667B"/>
        </a:accent4>
        <a:accent5>
          <a:srgbClr val="E20B22"/>
        </a:accent5>
        <a:accent6>
          <a:srgbClr val="808080"/>
        </a:accent6>
        <a:hlink>
          <a:srgbClr val="1698B6"/>
        </a:hlink>
        <a:folHlink>
          <a:srgbClr val="0B667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Corn  Status update Jan3120.potx" id="{8B224501-B267-4AED-A636-6FDAA9A88844}" vid="{1EE9C4A3-8739-4961-8E47-20162E4779CB}"/>
    </a:ext>
  </a:extLst>
</a:theme>
</file>

<file path=ppt/theme/theme6.xml><?xml version="1.0" encoding="utf-8"?>
<a:theme xmlns:a="http://schemas.openxmlformats.org/drawingml/2006/main" name="11_J&amp;J Corporate Fullscreen">
  <a:themeElements>
    <a:clrScheme name="JNJ Colors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A001B"/>
      </a:accent1>
      <a:accent2>
        <a:srgbClr val="000099"/>
      </a:accent2>
      <a:accent3>
        <a:srgbClr val="CC0099"/>
      </a:accent3>
      <a:accent4>
        <a:srgbClr val="009999"/>
      </a:accent4>
      <a:accent5>
        <a:srgbClr val="FF6600"/>
      </a:accent5>
      <a:accent6>
        <a:srgbClr val="6633CC"/>
      </a:accent6>
      <a:hlink>
        <a:srgbClr val="000099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Corn  Status update Jan3120.potx" id="{8B224501-B267-4AED-A636-6FDAA9A88844}" vid="{85BB3F02-2858-4632-8B46-FF0E9D61034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15649</TotalTime>
  <Words>144</Words>
  <Application>Microsoft Office PowerPoint</Application>
  <PresentationFormat>Custom</PresentationFormat>
  <Paragraphs>53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9" baseType="lpstr">
      <vt:lpstr>Abadi</vt:lpstr>
      <vt:lpstr>Abadi Extra Light</vt:lpstr>
      <vt:lpstr>Arial</vt:lpstr>
      <vt:lpstr>Arial Black</vt:lpstr>
      <vt:lpstr>Arial Bold</vt:lpstr>
      <vt:lpstr>Arial Narrow</vt:lpstr>
      <vt:lpstr>Calibri</vt:lpstr>
      <vt:lpstr>Georgia</vt:lpstr>
      <vt:lpstr>Lato Black</vt:lpstr>
      <vt:lpstr>Lato Bold</vt:lpstr>
      <vt:lpstr>Lato Light</vt:lpstr>
      <vt:lpstr>Lato Medium</vt:lpstr>
      <vt:lpstr>Lato Regular</vt:lpstr>
      <vt:lpstr>Lucida Grande</vt:lpstr>
      <vt:lpstr>Wingdings</vt:lpstr>
      <vt:lpstr>Title Slide w Blank Content Slide</vt:lpstr>
      <vt:lpstr>IT Align Ignite Deliver</vt:lpstr>
      <vt:lpstr>1_IT Align Ignite Deliver</vt:lpstr>
      <vt:lpstr>ITAS 2016 KO-GSD-Linskey Town Hall</vt:lpstr>
      <vt:lpstr>1_JNJ_CF_JNJ913</vt:lpstr>
      <vt:lpstr>11_J&amp;J Corporate Fullscreen</vt:lpstr>
      <vt:lpstr>think-cell Slide</vt:lpstr>
      <vt:lpstr>PowerPoint Presentation</vt:lpstr>
      <vt:lpstr>Aicorn Mosaic Solutions</vt:lpstr>
      <vt:lpstr>Aicorn Mosaic – Three Components</vt:lpstr>
      <vt:lpstr>Aicorn ITPA Studio</vt:lpstr>
      <vt:lpstr>ITPA</vt:lpstr>
      <vt:lpstr>Orchestrator</vt:lpstr>
      <vt:lpstr>PowerPoint Presentation</vt:lpstr>
    </vt:vector>
  </TitlesOfParts>
  <Company>Johnson &amp; Johnson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Kontzias, Stamatis [JNJCH]</dc:creator>
  <cp:lastModifiedBy>Namboodiri, Kiran [GTSUS Non-J&amp;J]</cp:lastModifiedBy>
  <cp:revision>1003</cp:revision>
  <cp:lastPrinted>2019-12-09T15:01:18Z</cp:lastPrinted>
  <dcterms:created xsi:type="dcterms:W3CDTF">2014-10-15T18:45:37Z</dcterms:created>
  <dcterms:modified xsi:type="dcterms:W3CDTF">2020-12-01T14:27:15Z</dcterms:modified>
</cp:coreProperties>
</file>